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78" r:id="rId6"/>
    <p:sldId id="279" r:id="rId7"/>
    <p:sldId id="264" r:id="rId8"/>
    <p:sldId id="280" r:id="rId9"/>
    <p:sldId id="282" r:id="rId10"/>
    <p:sldId id="270" r:id="rId11"/>
    <p:sldId id="266" r:id="rId12"/>
    <p:sldId id="271" r:id="rId13"/>
    <p:sldId id="262" r:id="rId14"/>
    <p:sldId id="269" r:id="rId15"/>
    <p:sldId id="268" r:id="rId16"/>
    <p:sldId id="261" r:id="rId17"/>
    <p:sldId id="277" r:id="rId18"/>
    <p:sldId id="260" r:id="rId19"/>
    <p:sldId id="272" r:id="rId20"/>
    <p:sldId id="281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5AF"/>
    <a:srgbClr val="AD2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лнце 21"/>
          <p:cNvSpPr/>
          <p:nvPr/>
        </p:nvSpPr>
        <p:spPr>
          <a:xfrm>
            <a:off x="345303" y="0"/>
            <a:ext cx="1121149" cy="72008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олнце 38"/>
          <p:cNvSpPr/>
          <p:nvPr/>
        </p:nvSpPr>
        <p:spPr>
          <a:xfrm>
            <a:off x="1811753" y="0"/>
            <a:ext cx="1121149" cy="72008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олнце 39"/>
          <p:cNvSpPr/>
          <p:nvPr/>
        </p:nvSpPr>
        <p:spPr>
          <a:xfrm>
            <a:off x="3278203" y="0"/>
            <a:ext cx="1121149" cy="72008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олнце 40"/>
          <p:cNvSpPr/>
          <p:nvPr/>
        </p:nvSpPr>
        <p:spPr>
          <a:xfrm>
            <a:off x="4744653" y="0"/>
            <a:ext cx="1121149" cy="72008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олнце 41"/>
          <p:cNvSpPr/>
          <p:nvPr/>
        </p:nvSpPr>
        <p:spPr>
          <a:xfrm>
            <a:off x="6211103" y="0"/>
            <a:ext cx="1121149" cy="72008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олнце 42"/>
          <p:cNvSpPr/>
          <p:nvPr/>
        </p:nvSpPr>
        <p:spPr>
          <a:xfrm>
            <a:off x="7677553" y="0"/>
            <a:ext cx="1121149" cy="72008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Волна 7"/>
          <p:cNvSpPr/>
          <p:nvPr/>
        </p:nvSpPr>
        <p:spPr>
          <a:xfrm>
            <a:off x="155903" y="1556792"/>
            <a:ext cx="8712968" cy="2159792"/>
          </a:xfrm>
          <a:prstGeom prst="wave">
            <a:avLst>
              <a:gd name="adj1" fmla="val 12500"/>
              <a:gd name="adj2" fmla="val 5262"/>
            </a:avLst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2" name="Picture 8" descr="https://x-lines.ru/letters/i/cyrillicfancy/0108/ba17b9/60/0/4nq7bcgtodem7wfw4n67dn6oswopbx6todem7wfh4gf7dyqozxe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23" y="2231875"/>
            <a:ext cx="5324529" cy="8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10493" y="4149080"/>
            <a:ext cx="2742425" cy="2088232"/>
            <a:chOff x="210491" y="4149080"/>
            <a:chExt cx="2742425" cy="2088232"/>
          </a:xfrm>
        </p:grpSpPr>
        <p:sp>
          <p:nvSpPr>
            <p:cNvPr id="15" name="Овал 14"/>
            <p:cNvSpPr/>
            <p:nvPr/>
          </p:nvSpPr>
          <p:spPr>
            <a:xfrm>
              <a:off x="210491" y="4149080"/>
              <a:ext cx="2742425" cy="208823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</a:endParaRPr>
            </a:p>
          </p:txBody>
        </p:sp>
        <p:pic>
          <p:nvPicPr>
            <p:cNvPr id="1043" name="Picture 19" descr="D:\Интернет\kisspng-matryoshka-doll-polkhov-maydanskaya-rospis-toy-so-5b149fc643e6b3.776421111528078278278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94" y="4326629"/>
              <a:ext cx="1868217" cy="1733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6215944" y="4149080"/>
            <a:ext cx="2742425" cy="2088232"/>
            <a:chOff x="6215942" y="4149080"/>
            <a:chExt cx="2742425" cy="2088232"/>
          </a:xfrm>
        </p:grpSpPr>
        <p:sp>
          <p:nvSpPr>
            <p:cNvPr id="16" name="Овал 15"/>
            <p:cNvSpPr/>
            <p:nvPr/>
          </p:nvSpPr>
          <p:spPr>
            <a:xfrm>
              <a:off x="6215942" y="4149080"/>
              <a:ext cx="2742425" cy="208823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 descr="D:\Интернет\kisspng-khokhloma-ornament-art-5b2ad4569bcf21.781474611529533526638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730" y="4149080"/>
              <a:ext cx="2060848" cy="206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3230670" y="4149080"/>
            <a:ext cx="2742425" cy="2088232"/>
            <a:chOff x="3230668" y="4149080"/>
            <a:chExt cx="2742425" cy="2088232"/>
          </a:xfrm>
        </p:grpSpPr>
        <p:sp>
          <p:nvSpPr>
            <p:cNvPr id="10" name="Овал 9"/>
            <p:cNvSpPr/>
            <p:nvPr/>
          </p:nvSpPr>
          <p:spPr>
            <a:xfrm>
              <a:off x="3230668" y="4149080"/>
              <a:ext cx="2742425" cy="208823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5" name="Picture 21" descr="D:\Интернет\kisspng-gzhel-tableware-porcelain-ceramic-khokhloma-5b1e6be3abb670.961471131528720355703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682" y="4326629"/>
              <a:ext cx="2340395" cy="1556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1" name="Picture 27" descr="https://rossiyanochka-nn.edusite.ru/images/p4_ec5742fb6a0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2600" y="4149080"/>
            <a:ext cx="1368153" cy="1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Промыслы">
            <a:hlinkClick r:id="" action="ppaction://media"/>
            <a:extLst>
              <a:ext uri="{FF2B5EF4-FFF2-40B4-BE49-F238E27FC236}">
                <a16:creationId xmlns:a16="http://schemas.microsoft.com/office/drawing/2014/main" id="{F25EAB71-FF79-4F1E-BCBA-29D248E62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341760"/>
                  <p14:fade in="3000" out="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746" y="657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77798E-6 C -0.00052 -0.00185 -0.00035 -0.00439 -0.00139 -0.00578 C -0.00347 -0.00855 -0.00712 -0.00855 -0.01007 -0.00971 C -0.01875 -0.01295 -0.02709 -0.01665 -0.03629 -0.01734 C -0.05122 -0.01827 -0.06615 -0.0185 -0.08108 -0.01919 C -0.09219 -0.02913 -0.10747 -0.03006 -0.12032 -0.03283 C -0.12761 -0.03422 -0.13386 -0.03746 -0.14063 -0.04047 C -0.14202 -0.04185 -0.14341 -0.04324 -0.14497 -0.0444 C -0.14636 -0.04532 -0.14792 -0.04532 -0.14931 -0.04625 C -0.15729 -0.05226 -0.15295 -0.05111 -0.15938 -0.05781 C -0.16719 -0.06591 -0.17847 -0.07169 -0.18542 -0.08094 C -0.19097 -0.08834 -0.18802 -0.08533 -0.19427 -0.09065 C -0.19688 -0.10175 -0.19375 -0.09135 -0.2 -0.10222 C -0.20521 -0.11123 -0.20608 -0.11771 -0.21441 -0.12164 C -0.21545 -0.12349 -0.21597 -0.1258 -0.21736 -0.12742 C -0.21997 -0.13043 -0.22604 -0.13506 -0.22604 -0.13506 C -0.22952 -0.14176 -0.23993 -0.15564 -0.24497 -0.16026 C -0.24827 -0.1672 -0.25052 -0.17113 -0.25643 -0.17368 C -0.25903 -0.17876 -0.2599 -0.18131 -0.26372 -0.18524 C -0.2665 -0.18802 -0.2724 -0.1931 -0.2724 -0.1931 C -0.2757 -0.19981 -0.279 -0.20397 -0.28403 -0.20837 C -0.28594 -0.2123 -0.28785 -0.216 -0.28976 -0.21993 C -0.2908 -0.22178 -0.29167 -0.22386 -0.29271 -0.22571 C -0.29375 -0.22779 -0.29566 -0.23172 -0.29566 -0.23172 C -0.29792 -0.24144 -0.30018 -0.24745 -0.30573 -0.25485 C -0.30729 -0.26248 -0.30834 -0.26757 -0.31163 -0.27405 C -0.31511 -0.28862 -0.31042 -0.27081 -0.31597 -0.28561 C -0.31858 -0.29232 -0.31841 -0.29856 -0.3217 -0.30504 C -0.32292 -0.31036 -0.32396 -0.31753 -0.32604 -0.32238 C -0.32952 -0.33094 -0.33403 -0.33649 -0.33629 -0.34551 C -0.33733 -0.34944 -0.3382 -0.35314 -0.33907 -0.35707 C -0.34011 -0.36147 -0.34497 -0.36864 -0.34497 -0.36864 C -0.3474 -0.37858 -0.34913 -0.38876 -0.35365 -0.39754 C -0.35556 -0.40564 -0.35868 -0.41396 -0.36233 -0.4209 C -0.36597 -0.43593 -0.37188 -0.44819 -0.3783 -0.46137 C -0.38594 -0.47687 -0.37604 -0.45744 -0.38403 -0.47294 C -0.38507 -0.47479 -0.38698 -0.47872 -0.38698 -0.47872 C -0.3915 -0.49791 -0.40538 -0.50647 -0.41736 -0.51734 C -0.4224 -0.52197 -0.42431 -0.52636 -0.43038 -0.5289 C -0.4467 -0.54324 -0.45712 -0.54787 -0.47674 -0.55203 C -0.48108 -0.55411 -0.48976 -0.55781 -0.48976 -0.55781 C -0.50052 -0.56729 -0.5125 -0.56822 -0.52466 -0.57331 C -0.52726 -0.57562 -0.53073 -0.57631 -0.53334 -0.57909 C -0.53472 -0.58048 -0.53507 -0.58325 -0.53629 -0.58487 C -0.5375 -0.58649 -0.53924 -0.58741 -0.54063 -0.5888 C -0.54375 -0.59528 -0.54167 -0.59458 -0.54497 -0.59458 " pathEditMode="relative" ptsTypes="fffffffffffffffffffffffffffffffffffffffffffffA">
                                      <p:cBhvr>
                                        <p:cTn id="64" dur="2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1" animBg="1"/>
      <p:bldP spid="39" grpId="1" animBg="1"/>
      <p:bldP spid="40" grpId="1" animBg="1"/>
      <p:bldP spid="41" grpId="1" animBg="1"/>
      <p:bldP spid="42" grpId="1" animBg="1"/>
      <p:bldP spid="43" grpId="1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ина\Desktop\курсы\IMG-20210329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556792"/>
            <a:ext cx="86603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Дымковская игрушка</a:t>
            </a:r>
          </a:p>
        </p:txBody>
      </p:sp>
    </p:spTree>
    <p:extLst>
      <p:ext uri="{BB962C8B-B14F-4D97-AF65-F5344CB8AC3E}">
        <p14:creationId xmlns:p14="http://schemas.microsoft.com/office/powerpoint/2010/main" val="32486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ина\Desktop\курсы\IMG-20210329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ина\Desktop\курсы\IMG-20210329-WA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ина\Desktop\курсы\IMG-20210329-WA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357" y="620689"/>
            <a:ext cx="85684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ина\Desktop\курсы\IMG-20210329-WA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ина\Desktop\курсы\IMG-20210329-WA0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ина\Desktop\курсы\IMG_20210129_204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олина\Desktop\курсы\IMG-20210329-WA0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0"/>
            <a:ext cx="62646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Хохлома</a:t>
            </a:r>
            <a:endParaRPr lang="ru-RU" sz="9600" b="1" cap="none" spc="0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лина\Desktop\курсы\IMG_20210129_20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9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ина\Desktop\курсы\IMG-20210329-WA0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0297" y="5517233"/>
            <a:ext cx="80234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матрёшка</a:t>
            </a:r>
          </a:p>
        </p:txBody>
      </p:sp>
    </p:spTree>
    <p:extLst>
      <p:ext uri="{BB962C8B-B14F-4D97-AF65-F5344CB8AC3E}">
        <p14:creationId xmlns:p14="http://schemas.microsoft.com/office/powerpoint/2010/main" val="24108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ина\Desktop\курсы\eMnQc9dBh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олина\Desktop\курсы\NBEpehLQk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560" y="1772815"/>
            <a:ext cx="7789488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0806" y="5445224"/>
            <a:ext cx="7251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Выполнила: </a:t>
            </a:r>
            <a:r>
              <a:rPr lang="ru-RU" sz="32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Штыкова</a:t>
            </a:r>
            <a:r>
              <a:rPr lang="ru-RU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Оксана Ивановна</a:t>
            </a:r>
            <a:endParaRPr lang="ru-RU" sz="32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9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ина\Desktop\курсы\Bv6jUXQIW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2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ина\Desktop\курсы\IMG-20210329-WA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6497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4" y="2506483"/>
            <a:ext cx="3988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9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жель</a:t>
            </a:r>
          </a:p>
        </p:txBody>
      </p:sp>
    </p:spTree>
    <p:extLst>
      <p:ext uri="{BB962C8B-B14F-4D97-AF65-F5344CB8AC3E}">
        <p14:creationId xmlns:p14="http://schemas.microsoft.com/office/powerpoint/2010/main" val="3661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олина\Desktop\курсы\IMG-20210329-WA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олина\Desktop\курсы\0gs8-RBO5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ина\Desktop\курсы\IMG_20210129_20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920" y="2967337"/>
            <a:ext cx="89661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Жостовские</a:t>
            </a:r>
            <a:r>
              <a:rPr lang="ru-RU" sz="7200" b="1" cap="none" spc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подносы</a:t>
            </a:r>
          </a:p>
        </p:txBody>
      </p:sp>
    </p:spTree>
    <p:extLst>
      <p:ext uri="{BB962C8B-B14F-4D97-AF65-F5344CB8AC3E}">
        <p14:creationId xmlns:p14="http://schemas.microsoft.com/office/powerpoint/2010/main" val="20245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ина\Desktop\курсы\IMG-20210329-WA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ина\Desktop\курсы\pU02rkkoE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3865" r="7823"/>
          <a:stretch/>
        </p:blipFill>
        <p:spPr bwMode="auto">
          <a:xfrm>
            <a:off x="0" y="0"/>
            <a:ext cx="9144000" cy="68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7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19</Words>
  <Application>Microsoft Office PowerPoint</Application>
  <PresentationFormat>Экран (4:3)</PresentationFormat>
  <Paragraphs>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И Л</cp:lastModifiedBy>
  <cp:revision>37</cp:revision>
  <dcterms:created xsi:type="dcterms:W3CDTF">2021-04-02T11:16:28Z</dcterms:created>
  <dcterms:modified xsi:type="dcterms:W3CDTF">2021-04-24T11:06:42Z</dcterms:modified>
</cp:coreProperties>
</file>