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D7C0D0-8732-4C1B-B9E7-B919A4107382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A20ACE-B722-426C-AC8C-FEABCA1E9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48680"/>
            <a:ext cx="5396136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Здоровый образ жизни в дошкольном учреждении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996952"/>
            <a:ext cx="3960440" cy="115212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№53 «Росточек»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Пахомова Н.И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72" name="Picture 8" descr="http://burlina.ucoz.net/anaok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4467225"/>
            <a:ext cx="9296400" cy="2390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281227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для родителей и педагогов на дне открытых дверей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1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467600" cy="3096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Охрана психического здоровья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Игра!!!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Уважительный стиль общения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Положительный эмоциональный фон в группе и коллективе сотрудников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Оптимизация моторной плотности занятий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Чередование и интеграция видов детской деятельности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приемов релаксации ( минута тишины, музыкальные паузы)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Физкультминутки, динамические паузы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250" name="Picture 2" descr="http://fanday.ru/wp-content/uploads/2013/08/child-consider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06080"/>
            <a:ext cx="4869227" cy="365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440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Система закаливания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Утренний прием на улице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Облегченная форма одежды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Воздушные ванны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водой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Умывание рук и лица прохладной водой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Полоскание рта водой комнатной температуры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для профилактики нарушения осанки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для профилактики плоскостопия.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226" name="Picture 2" descr="https://buyanova-ds41himki.edumsko.ru/uploads/3000/9962/section/525890/.thumbs/kartinki-po-samoobslujivaniyu-dlya-detey-44998-large.jpg?1507137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21088"/>
            <a:ext cx="362546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722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632848" cy="45365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Условия реализации в детском саду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Создание комфортной среды в ДОУ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Спортивный зал,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Спортивная площадка на участке,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Медицинский кабинет с изолятором,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Кабинет учителя-логопеда,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Кабинет педагога -психолога </a:t>
            </a:r>
          </a:p>
          <a:p>
            <a:pPr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Создание комфортной пространственной среды: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мебели по росту, правильная рабочая поза,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Центры и уголки двигательной активности в группах </a:t>
            </a:r>
          </a:p>
          <a:p>
            <a:pPr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Кадровые условия реализации модели: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Медицинский работник,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Учитель-логопед,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Педагог-психолог,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Музыкальный работник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 descr="http://superdetsad112.ucoz.com/grafika/cropped-0_106193_5637e48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5325"/>
            <a:ext cx="8716516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853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s://pp.userapi.com/c837532/v837532708/372e2/JELMzFXc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85592"/>
            <a:ext cx="4176464" cy="367240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Результативность реализации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активны, накапливается резерв здоровья;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результатах мониторинга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ценностей здорового образа жизни у воспитанников наблюдается положительная динамика;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формировании ценности здорового образа жизни и как результат, происходит воспитание целеустремленной личности, компетентной в области собственного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80" name="Picture 4" descr="http://ou50.omsk.obr55.ru/files/2014/11/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77316"/>
            <a:ext cx="3431530" cy="3680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29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467600" cy="8926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4" name="Picture 2" descr="http://severyanochka-2.ucoz.ru/uchenikam-roditel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515780" cy="481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557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 по формированию у детей ценности здорового образа жизни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Привлечение родителей к проблеме оздоровления детей; Вовлечение родителей в планирование здоровьесберегающих и оздоровительных мероприятий; Пропаганда активного семейного отдыха.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0" name="Picture 2" descr="http://gnezdyshko10.ru/wp-content/uploads/2016/11/BBD267109BAD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176464" cy="452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749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с родителями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1196752"/>
            <a:ext cx="2880320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1124744"/>
            <a:ext cx="25922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(интерактивные) 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564904"/>
            <a:ext cx="3024336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Открытые занятия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«Дни открытых дверей»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Консультации специалистов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Наглядная информация: папки-передвижки, брошюры, сайт и пр.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Анкетирование и др. </a:t>
            </a:r>
          </a:p>
          <a:p>
            <a:pPr algn="ctr"/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2564904"/>
            <a:ext cx="3168352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Совместные </a:t>
            </a:r>
            <a:r>
              <a:rPr lang="ru-RU" sz="16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родительские народные и календарные праздники, досуги в том числе, фольклорные, включающие в себя народные игры и развлечения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Спортивные праздники « Папа, мама, я спортивная семья»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Дни здоровья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8436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педагогами</a:t>
            </a:r>
            <a:endParaRPr lang="ru-RU" dirty="0"/>
          </a:p>
        </p:txBody>
      </p:sp>
      <p:pic>
        <p:nvPicPr>
          <p:cNvPr id="174082" name="Picture 2" descr="http://detsad74-21.ru/wp-content/uploads/2013/06/lt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7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488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педагогов умения заботиться о своем здоровье, потребности в здоровом образе жизни и эмоциональном благополучии как залоге успешности в педагогической деятельности.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Каникулярный период для педагогов и детей 2 раза в год Создание благоприятной психологической обстановки в коллективе Обучение педагогов технике эффективного взаимодействия с родителями. </a:t>
            </a:r>
          </a:p>
        </p:txBody>
      </p:sp>
      <p:pic>
        <p:nvPicPr>
          <p:cNvPr id="173058" name="Picture 2" descr="http://fresh-ru.ru/photos/59acf54d86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25552"/>
            <a:ext cx="670213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749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859216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наши дни сбережение здоровья ребенка является одним из основных запросов, которые предъявляются к современному обществу. По ФГОС это прежде всего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во всех областях жизни происходят с невиданной скоростью.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информации удваивается каждые два года. Знания устаревают быстрее, чем человек успевает их использовать.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успешно жить в современном мире, детям необходимо быть постоянно готовыми к изменениям, сохраняя при этом свое здоровье и индивидуальность.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08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0" name="AutoShape 4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22" name="AutoShape 6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24" name="AutoShape 8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26" name="AutoShape 10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28" name="AutoShape 12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30" name="AutoShape 14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32" name="AutoShape 16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34" name="AutoShape 18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36" name="AutoShape 20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38" name="AutoShape 22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8440" name="Picture 24" descr="http://detsad.sloboda.by/wp-content/uploads/2017/04/2o-1024x5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7580504" cy="4241825"/>
          </a:xfrm>
          <a:prstGeom prst="rect">
            <a:avLst/>
          </a:prstGeom>
          <a:noFill/>
        </p:spPr>
      </p:pic>
      <p:sp>
        <p:nvSpPr>
          <p:cNvPr id="188444" name="AutoShape 28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46" name="AutoShape 30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48" name="AutoShape 32" descr="https://alyonka.educrimea.ru/uploads/5000/20444/section/375505/24049_html_md9542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450" name="AutoShape 34" descr="https://thumbs.dreamstime.com/z/%D1%80%D0%B0%D0%B7%D0%BC%D0%B8%D0%BD%D0%BA%D0%B0-557118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сохранения и укрепления здоровья воспитанников формирование ценностного отношения к здоровому образу жизни.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в ДОУ;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Оптимизация двигательной активности детей;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эмоционального благополучия ребенка;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высокого уровня физической подготовленности детей;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Коррекция речевого и нервно-психического развития воспитанников;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о здоровом образе жизни и культуре здоровья. </a:t>
            </a:r>
          </a:p>
        </p:txBody>
      </p:sp>
      <p:pic>
        <p:nvPicPr>
          <p:cNvPr id="187394" name="Picture 2" descr="https://im0-tub-ru.yandex.net/i?id=c1d7f13bf06158e31ada831b1830618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4574282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472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57256" cy="1080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состояние полного физического, душевного и социального благополучия, а не только отсутствие физических дефектов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563888" y="1628800"/>
            <a:ext cx="2016224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3645024"/>
            <a:ext cx="180020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4509120"/>
            <a:ext cx="180020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психическое</a:t>
            </a:r>
            <a:endParaRPr lang="ru-RU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3645024"/>
            <a:ext cx="180020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204864"/>
            <a:ext cx="143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532292">
            <a:off x="2279999" y="2804231"/>
            <a:ext cx="864096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283968" y="3645024"/>
            <a:ext cx="864096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004846">
            <a:off x="6026621" y="2766156"/>
            <a:ext cx="864096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30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467600" cy="14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Модель формирования культуры здоровья в ДОУ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91880" y="1124744"/>
            <a:ext cx="1440160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Оптимизация режима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7584" y="2132856"/>
            <a:ext cx="1440160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 питания </a:t>
            </a:r>
          </a:p>
          <a:p>
            <a:pPr algn="ctr"/>
            <a:endParaRPr lang="ru-RU" sz="14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83568" y="4293096"/>
            <a:ext cx="1656184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 двигательной деятельности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35896" y="5589240"/>
            <a:ext cx="1440160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Охрана психического здоровья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16216" y="4293096"/>
            <a:ext cx="1440160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Система закаливания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88224" y="2344817"/>
            <a:ext cx="1558330" cy="8640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с детьми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185346" name="Picture 2" descr="http://dutsadok.com.ua/clipart/ljudi/deti_m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150058" cy="3024336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2411760" y="1844824"/>
            <a:ext cx="936104" cy="36004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195736" y="5445224"/>
            <a:ext cx="1152128" cy="50405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19672" y="3140968"/>
            <a:ext cx="0" cy="100811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1772816"/>
            <a:ext cx="1080120" cy="57606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508104" y="5517232"/>
            <a:ext cx="864096" cy="64807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516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Оптимизация режима </a:t>
            </a:r>
          </a:p>
          <a:p>
            <a:pPr algn="ctr">
              <a:buNone/>
            </a:pPr>
            <a:endParaRPr lang="ru-RU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индивидуальности и возрастных особенностей детей;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жизни детей в адаптационный период, создание комфортного режима;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оптимальной индивидуальной образовательной нагрузки на ребенка;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щадящего режима дня для детей (по показаниям врача); Распределение двигательной нагрузки в течение дня.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2" name="Picture 2" descr="http://mama-creativa.info/wp-content/uploads/2016/03/ba84ec8f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160240" cy="1935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5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46760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 правильного питания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Питание по 10-ти дневному меню;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второго завтрака;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овощей и фруктов в обед и полдник;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Замена продуктов для детей аллергиков;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Строгое соблюдение питьевого режима.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3298" name="Picture 2" descr="http://ds-rodnichok.ru/wp-content/uploads/2017/10/pitani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914775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56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604867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 двигательной деятельности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гимнастика;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 детей на улице;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Физкультурные занятия;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Музыкально-ритмические занятия;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Физкультура на улице;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Бодрящаяя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гимнастика после сна, постепенное пробуждение;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Физкультминутки;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досуги;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Дни здоровья;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работа с детьми.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4" name="Picture 2" descr="http://2.bp.blogspot.com/-FB93GRQJbKc/VWNGKIqamJI/AAAAAAAABMM/Bh481YioW3c/s1600/lju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449488" cy="2449488"/>
          </a:xfrm>
          <a:prstGeom prst="rect">
            <a:avLst/>
          </a:prstGeom>
          <a:noFill/>
        </p:spPr>
      </p:pic>
      <p:pic>
        <p:nvPicPr>
          <p:cNvPr id="6" name="Picture 36" descr="http://ds9ishim.ru/sites/default/files/images/g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4896544" cy="289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291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</TotalTime>
  <Words>658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Здоровый образ жизни в дошкольном учреждении</vt:lpstr>
      <vt:lpstr>АКТУАЛЬНОСТЬ</vt:lpstr>
      <vt:lpstr>Работа с детьми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Работа с педагогами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в дошкольном учреждении</dc:title>
  <dc:creator>МБДОУ</dc:creator>
  <cp:lastModifiedBy>Admin</cp:lastModifiedBy>
  <cp:revision>20</cp:revision>
  <dcterms:created xsi:type="dcterms:W3CDTF">2017-10-20T07:39:26Z</dcterms:created>
  <dcterms:modified xsi:type="dcterms:W3CDTF">2021-11-03T19:02:22Z</dcterms:modified>
</cp:coreProperties>
</file>