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«ЦВЕТУЩИЕ РАСТЕНИЯ САДА ,ЛЕСА,ЛУГА»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2126" y="5949280"/>
            <a:ext cx="4481874" cy="79208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Воспитатель : Курбанова А.Г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4464496"/>
          </a:xfrm>
        </p:spPr>
      </p:pic>
      <p:pic>
        <p:nvPicPr>
          <p:cNvPr id="6" name="Содержимое 5" descr="img_user_file_5cd82aa12d6af_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4644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7056784" cy="54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912768" cy="58326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4536504"/>
          </a:xfrm>
        </p:spPr>
      </p:pic>
      <p:pic>
        <p:nvPicPr>
          <p:cNvPr id="6" name="Содержимое 5" descr="img_user_file_5cd82aa12d6af_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44644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912768" cy="52565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344816" cy="55446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12776"/>
            <a:ext cx="6034616" cy="50405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038600" cy="4536504"/>
          </a:xfrm>
        </p:spPr>
      </p:pic>
      <p:pic>
        <p:nvPicPr>
          <p:cNvPr id="6" name="Содержимое 5" descr="img_user_file_5cd82aa12d6af_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44644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200800" cy="54726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4608512"/>
          </a:xfrm>
        </p:spPr>
      </p:pic>
      <p:pic>
        <p:nvPicPr>
          <p:cNvPr id="6" name="Содержимое 5" descr="img_user_file_5cd82aa12d6af_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6085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424935" cy="604867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4038600" cy="4320480"/>
          </a:xfrm>
        </p:spPr>
      </p:pic>
      <p:pic>
        <p:nvPicPr>
          <p:cNvPr id="6" name="Содержимое 5" descr="img_user_file_5cd82aa12d6af_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4038600" cy="43204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38600" cy="4320480"/>
          </a:xfrm>
        </p:spPr>
      </p:pic>
      <p:pic>
        <p:nvPicPr>
          <p:cNvPr id="6" name="Содержимое 5" descr="img_user_file_5cd82aa12d6af_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38600" cy="432048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4038600" cy="4824536"/>
          </a:xfrm>
        </p:spPr>
      </p:pic>
      <p:pic>
        <p:nvPicPr>
          <p:cNvPr id="6" name="Содержимое 5" descr="img_user_file_5cd82aa12d6af_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68760"/>
            <a:ext cx="4038600" cy="482453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38600" cy="4968552"/>
          </a:xfrm>
        </p:spPr>
      </p:pic>
      <p:pic>
        <p:nvPicPr>
          <p:cNvPr id="6" name="Содержимое 5" descr="img_user_file_5cd82aa12d6af_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96855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416824" cy="58326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7344816" cy="56166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32528"/>
            <a:ext cx="7416824" cy="57532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На смену первоцветам зацветают ее одни наши любимые лесные цветы</a:t>
            </a:r>
            <a:r>
              <a:rPr lang="ru-RU" sz="3200" b="1" i="1" dirty="0" smtClean="0">
                <a:solidFill>
                  <a:schemeClr val="bg1"/>
                </a:solidFill>
              </a:rPr>
              <a:t>. Догадались</a:t>
            </a:r>
            <a:r>
              <a:rPr lang="ru-RU" sz="3200" b="1" i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Белые фонарики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На зеленой ножке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Я весною встретила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На лесной дорожке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128792" cy="56886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200800" cy="60486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cd82aa12d6af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272808" cy="58326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cd82aa12d6af_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38600" cy="4464496"/>
          </a:xfrm>
        </p:spPr>
      </p:pic>
      <p:pic>
        <p:nvPicPr>
          <p:cNvPr id="6" name="Содержимое 5" descr="img_user_file_5cd82aa12d6af_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38600" cy="45365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</TotalTime>
  <Words>35</Words>
  <Application>Microsoft Office PowerPoint</Application>
  <PresentationFormat>Экран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Литейная</vt:lpstr>
      <vt:lpstr>«ЦВЕТУЩИЕ РАСТЕНИЯ САДА ,ЛЕСА,ЛУГА»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</dc:creator>
  <cp:lastModifiedBy>Super</cp:lastModifiedBy>
  <cp:revision>4</cp:revision>
  <dcterms:created xsi:type="dcterms:W3CDTF">2020-05-13T17:48:32Z</dcterms:created>
  <dcterms:modified xsi:type="dcterms:W3CDTF">2020-05-13T18:23:47Z</dcterms:modified>
</cp:coreProperties>
</file>