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8" r:id="rId4"/>
    <p:sldId id="267" r:id="rId5"/>
    <p:sldId id="271" r:id="rId6"/>
    <p:sldId id="274" r:id="rId7"/>
    <p:sldId id="257" r:id="rId8"/>
    <p:sldId id="258" r:id="rId9"/>
    <p:sldId id="261" r:id="rId10"/>
    <p:sldId id="275" r:id="rId11"/>
    <p:sldId id="281" r:id="rId12"/>
    <p:sldId id="280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10DC9"/>
    <a:srgbClr val="0066FF"/>
    <a:srgbClr val="000000"/>
    <a:srgbClr val="CC00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E7A4D-ECE9-4C89-B904-826EA64B1541}" v="246" dt="2020-05-20T09:48:02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55F7D-6669-488D-B94A-B24DA187F6BC}" type="doc">
      <dgm:prSet loTypeId="urn:microsoft.com/office/officeart/2005/8/layout/arrow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D29F83-6212-49B8-9681-7BA1CC57688D}">
      <dgm:prSet phldrT="[Текст]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C04390DE-858A-4E2E-9D86-123851E93A54}" type="sibTrans" cxnId="{C7400C0D-6903-420C-B96E-778055C5CE49}">
      <dgm:prSet/>
      <dgm:spPr/>
      <dgm:t>
        <a:bodyPr/>
        <a:lstStyle/>
        <a:p>
          <a:endParaRPr lang="ru-RU"/>
        </a:p>
      </dgm:t>
    </dgm:pt>
    <dgm:pt modelId="{0EDB207A-64B6-48EE-B6C7-B9828D8F047B}" type="parTrans" cxnId="{C7400C0D-6903-420C-B96E-778055C5CE49}">
      <dgm:prSet/>
      <dgm:spPr/>
      <dgm:t>
        <a:bodyPr/>
        <a:lstStyle/>
        <a:p>
          <a:endParaRPr lang="ru-RU"/>
        </a:p>
      </dgm:t>
    </dgm:pt>
    <dgm:pt modelId="{6FFBA5A3-8902-4E51-8DDD-B96CF328A9F8}">
      <dgm:prSet phldrT="[Текст]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7EFC72EB-4219-49BE-BCAE-1828C68B84B1}" type="sibTrans" cxnId="{7CE27E0C-4601-4360-A343-24E1940D5A73}">
      <dgm:prSet/>
      <dgm:spPr/>
      <dgm:t>
        <a:bodyPr/>
        <a:lstStyle/>
        <a:p>
          <a:endParaRPr lang="ru-RU"/>
        </a:p>
      </dgm:t>
    </dgm:pt>
    <dgm:pt modelId="{26ADE411-AF10-4071-9245-EF7459784F2F}" type="parTrans" cxnId="{7CE27E0C-4601-4360-A343-24E1940D5A73}">
      <dgm:prSet/>
      <dgm:spPr/>
      <dgm:t>
        <a:bodyPr/>
        <a:lstStyle/>
        <a:p>
          <a:endParaRPr lang="ru-RU"/>
        </a:p>
      </dgm:t>
    </dgm:pt>
    <dgm:pt modelId="{B5B174D4-376A-48E6-8F9D-3FE5BFB30501}" type="pres">
      <dgm:prSet presAssocID="{8BB55F7D-6669-488D-B94A-B24DA187F6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B9803-7FAC-4152-A880-ABF30EA92BCA}" type="pres">
      <dgm:prSet presAssocID="{A0D29F83-6212-49B8-9681-7BA1CC57688D}" presName="arrow" presStyleLbl="node1" presStyleIdx="0" presStyleCnt="2" custAng="13358121" custScaleX="43152" custScaleY="78259" custRadScaleRad="128634" custRadScaleInc="-9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A4D02-28AA-4B2F-9C0E-745B070C354B}" type="pres">
      <dgm:prSet presAssocID="{6FFBA5A3-8902-4E51-8DDD-B96CF328A9F8}" presName="arrow" presStyleLbl="node1" presStyleIdx="1" presStyleCnt="2" custAng="8014929" custScaleX="43578" custScaleY="78109" custRadScaleRad="204730" custRadScaleInc="83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692E6-8ECB-4392-B396-DE0C1C856765}" type="presOf" srcId="{A0D29F83-6212-49B8-9681-7BA1CC57688D}" destId="{E35B9803-7FAC-4152-A880-ABF30EA92BCA}" srcOrd="0" destOrd="0" presId="urn:microsoft.com/office/officeart/2005/8/layout/arrow1"/>
    <dgm:cxn modelId="{8EF72C26-3DF5-4A2B-877D-14C7CB11E800}" type="presOf" srcId="{6FFBA5A3-8902-4E51-8DDD-B96CF328A9F8}" destId="{7DDA4D02-28AA-4B2F-9C0E-745B070C354B}" srcOrd="0" destOrd="0" presId="urn:microsoft.com/office/officeart/2005/8/layout/arrow1"/>
    <dgm:cxn modelId="{C7400C0D-6903-420C-B96E-778055C5CE49}" srcId="{8BB55F7D-6669-488D-B94A-B24DA187F6BC}" destId="{A0D29F83-6212-49B8-9681-7BA1CC57688D}" srcOrd="0" destOrd="0" parTransId="{0EDB207A-64B6-48EE-B6C7-B9828D8F047B}" sibTransId="{C04390DE-858A-4E2E-9D86-123851E93A54}"/>
    <dgm:cxn modelId="{DD18BAB4-A5F4-4717-BEEC-41A2928C9BB0}" type="presOf" srcId="{8BB55F7D-6669-488D-B94A-B24DA187F6BC}" destId="{B5B174D4-376A-48E6-8F9D-3FE5BFB30501}" srcOrd="0" destOrd="0" presId="urn:microsoft.com/office/officeart/2005/8/layout/arrow1"/>
    <dgm:cxn modelId="{7CE27E0C-4601-4360-A343-24E1940D5A73}" srcId="{8BB55F7D-6669-488D-B94A-B24DA187F6BC}" destId="{6FFBA5A3-8902-4E51-8DDD-B96CF328A9F8}" srcOrd="1" destOrd="0" parTransId="{26ADE411-AF10-4071-9245-EF7459784F2F}" sibTransId="{7EFC72EB-4219-49BE-BCAE-1828C68B84B1}"/>
    <dgm:cxn modelId="{BE12B436-F688-4E4A-BF74-5066D7FDFB57}" type="presParOf" srcId="{B5B174D4-376A-48E6-8F9D-3FE5BFB30501}" destId="{E35B9803-7FAC-4152-A880-ABF30EA92BCA}" srcOrd="0" destOrd="0" presId="urn:microsoft.com/office/officeart/2005/8/layout/arrow1"/>
    <dgm:cxn modelId="{E08816F2-EDFF-4738-B40D-837B34B8FAAF}" type="presParOf" srcId="{B5B174D4-376A-48E6-8F9D-3FE5BFB30501}" destId="{7DDA4D02-28AA-4B2F-9C0E-745B070C354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55F7D-6669-488D-B94A-B24DA187F6BC}" type="doc">
      <dgm:prSet loTypeId="urn:microsoft.com/office/officeart/2005/8/layout/arrow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D29F83-6212-49B8-9681-7BA1CC57688D}">
      <dgm:prSet phldrT="[Текст]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0EDB207A-64B6-48EE-B6C7-B9828D8F047B}" type="parTrans" cxnId="{C7400C0D-6903-420C-B96E-778055C5CE49}">
      <dgm:prSet/>
      <dgm:spPr/>
      <dgm:t>
        <a:bodyPr/>
        <a:lstStyle/>
        <a:p>
          <a:endParaRPr lang="ru-RU"/>
        </a:p>
      </dgm:t>
    </dgm:pt>
    <dgm:pt modelId="{C04390DE-858A-4E2E-9D86-123851E93A54}" type="sibTrans" cxnId="{C7400C0D-6903-420C-B96E-778055C5CE49}">
      <dgm:prSet/>
      <dgm:spPr/>
      <dgm:t>
        <a:bodyPr/>
        <a:lstStyle/>
        <a:p>
          <a:endParaRPr lang="ru-RU"/>
        </a:p>
      </dgm:t>
    </dgm:pt>
    <dgm:pt modelId="{6FFBA5A3-8902-4E51-8DDD-B96CF328A9F8}">
      <dgm:prSet phldrT="[Текст]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7EFC72EB-4219-49BE-BCAE-1828C68B84B1}" type="sibTrans" cxnId="{7CE27E0C-4601-4360-A343-24E1940D5A73}">
      <dgm:prSet/>
      <dgm:spPr/>
      <dgm:t>
        <a:bodyPr/>
        <a:lstStyle/>
        <a:p>
          <a:endParaRPr lang="ru-RU"/>
        </a:p>
      </dgm:t>
    </dgm:pt>
    <dgm:pt modelId="{26ADE411-AF10-4071-9245-EF7459784F2F}" type="parTrans" cxnId="{7CE27E0C-4601-4360-A343-24E1940D5A73}">
      <dgm:prSet/>
      <dgm:spPr/>
      <dgm:t>
        <a:bodyPr/>
        <a:lstStyle/>
        <a:p>
          <a:endParaRPr lang="ru-RU"/>
        </a:p>
      </dgm:t>
    </dgm:pt>
    <dgm:pt modelId="{B5B174D4-376A-48E6-8F9D-3FE5BFB30501}" type="pres">
      <dgm:prSet presAssocID="{8BB55F7D-6669-488D-B94A-B24DA187F6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B9803-7FAC-4152-A880-ABF30EA92BCA}" type="pres">
      <dgm:prSet presAssocID="{A0D29F83-6212-49B8-9681-7BA1CC57688D}" presName="arrow" presStyleLbl="node1" presStyleIdx="0" presStyleCnt="2" custAng="19075710" custScaleX="43152" custScaleY="78259" custRadScaleRad="110520" custRadScaleInc="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A4D02-28AA-4B2F-9C0E-745B070C354B}" type="pres">
      <dgm:prSet presAssocID="{6FFBA5A3-8902-4E51-8DDD-B96CF328A9F8}" presName="arrow" presStyleLbl="node1" presStyleIdx="1" presStyleCnt="2" custAng="2608212" custScaleX="43578" custScaleY="78109" custRadScaleRad="87442" custRadScaleInc="-2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3CE25-E050-43F8-922E-7129AE60E2C8}" type="presOf" srcId="{A0D29F83-6212-49B8-9681-7BA1CC57688D}" destId="{E35B9803-7FAC-4152-A880-ABF30EA92BCA}" srcOrd="0" destOrd="0" presId="urn:microsoft.com/office/officeart/2005/8/layout/arrow1"/>
    <dgm:cxn modelId="{FD3FB06D-E938-4101-8071-DF552013B843}" type="presOf" srcId="{8BB55F7D-6669-488D-B94A-B24DA187F6BC}" destId="{B5B174D4-376A-48E6-8F9D-3FE5BFB30501}" srcOrd="0" destOrd="0" presId="urn:microsoft.com/office/officeart/2005/8/layout/arrow1"/>
    <dgm:cxn modelId="{A2E62768-1AAF-41A6-8F46-456D6788F5FA}" type="presOf" srcId="{6FFBA5A3-8902-4E51-8DDD-B96CF328A9F8}" destId="{7DDA4D02-28AA-4B2F-9C0E-745B070C354B}" srcOrd="0" destOrd="0" presId="urn:microsoft.com/office/officeart/2005/8/layout/arrow1"/>
    <dgm:cxn modelId="{C7400C0D-6903-420C-B96E-778055C5CE49}" srcId="{8BB55F7D-6669-488D-B94A-B24DA187F6BC}" destId="{A0D29F83-6212-49B8-9681-7BA1CC57688D}" srcOrd="0" destOrd="0" parTransId="{0EDB207A-64B6-48EE-B6C7-B9828D8F047B}" sibTransId="{C04390DE-858A-4E2E-9D86-123851E93A54}"/>
    <dgm:cxn modelId="{7CE27E0C-4601-4360-A343-24E1940D5A73}" srcId="{8BB55F7D-6669-488D-B94A-B24DA187F6BC}" destId="{6FFBA5A3-8902-4E51-8DDD-B96CF328A9F8}" srcOrd="1" destOrd="0" parTransId="{26ADE411-AF10-4071-9245-EF7459784F2F}" sibTransId="{7EFC72EB-4219-49BE-BCAE-1828C68B84B1}"/>
    <dgm:cxn modelId="{8C53C651-4665-4F9F-AEE5-CC6265DC197F}" type="presParOf" srcId="{B5B174D4-376A-48E6-8F9D-3FE5BFB30501}" destId="{E35B9803-7FAC-4152-A880-ABF30EA92BCA}" srcOrd="0" destOrd="0" presId="urn:microsoft.com/office/officeart/2005/8/layout/arrow1"/>
    <dgm:cxn modelId="{CD8345F5-44C7-4889-996F-6F21FC09BB82}" type="presParOf" srcId="{B5B174D4-376A-48E6-8F9D-3FE5BFB30501}" destId="{7DDA4D02-28AA-4B2F-9C0E-745B070C354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63CF94-8375-44FC-8BCA-2930620A7085}" type="doc">
      <dgm:prSet loTypeId="urn:microsoft.com/office/officeart/2005/8/layout/hProcess3" loCatId="process" qsTypeId="urn:microsoft.com/office/officeart/2005/8/quickstyle/simple5" qsCatId="simple" csTypeId="urn:microsoft.com/office/officeart/2005/8/colors/accent1_5" csCatId="accent1" phldr="1"/>
      <dgm:spPr/>
    </dgm:pt>
    <dgm:pt modelId="{3CE1F373-6F8F-4EDC-A11D-7B2DD4A8A53E}">
      <dgm:prSet phldrT="[Текст]"/>
      <dgm:spPr/>
      <dgm:t>
        <a:bodyPr/>
        <a:lstStyle/>
        <a:p>
          <a:endParaRPr lang="ru-RU" dirty="0"/>
        </a:p>
      </dgm:t>
    </dgm:pt>
    <dgm:pt modelId="{8E60F43A-AE23-446E-89E8-063B856BF088}" type="parTrans" cxnId="{9325A60E-99BA-4DBB-A8F7-E22DF265E282}">
      <dgm:prSet/>
      <dgm:spPr/>
      <dgm:t>
        <a:bodyPr/>
        <a:lstStyle/>
        <a:p>
          <a:endParaRPr lang="ru-RU"/>
        </a:p>
      </dgm:t>
    </dgm:pt>
    <dgm:pt modelId="{00041564-A789-4FA6-9EC8-E11CA9EDDBE0}" type="sibTrans" cxnId="{9325A60E-99BA-4DBB-A8F7-E22DF265E282}">
      <dgm:prSet/>
      <dgm:spPr/>
      <dgm:t>
        <a:bodyPr/>
        <a:lstStyle/>
        <a:p>
          <a:endParaRPr lang="ru-RU"/>
        </a:p>
      </dgm:t>
    </dgm:pt>
    <dgm:pt modelId="{1568563C-181C-4436-87DF-144EB0CF1AA9}" type="pres">
      <dgm:prSet presAssocID="{F863CF94-8375-44FC-8BCA-2930620A7085}" presName="Name0" presStyleCnt="0">
        <dgm:presLayoutVars>
          <dgm:dir/>
          <dgm:animLvl val="lvl"/>
          <dgm:resizeHandles val="exact"/>
        </dgm:presLayoutVars>
      </dgm:prSet>
      <dgm:spPr/>
    </dgm:pt>
    <dgm:pt modelId="{236666EB-58C6-4201-A484-E48F3AAFAAED}" type="pres">
      <dgm:prSet presAssocID="{F863CF94-8375-44FC-8BCA-2930620A7085}" presName="dummy" presStyleCnt="0"/>
      <dgm:spPr/>
    </dgm:pt>
    <dgm:pt modelId="{0E4898A1-E029-4F44-8CB0-AB8EDEE1AB06}" type="pres">
      <dgm:prSet presAssocID="{F863CF94-8375-44FC-8BCA-2930620A7085}" presName="linH" presStyleCnt="0"/>
      <dgm:spPr/>
    </dgm:pt>
    <dgm:pt modelId="{1FB1DB74-7D59-4622-9171-6810236714DC}" type="pres">
      <dgm:prSet presAssocID="{F863CF94-8375-44FC-8BCA-2930620A7085}" presName="padding1" presStyleCnt="0"/>
      <dgm:spPr/>
    </dgm:pt>
    <dgm:pt modelId="{790DE7EB-0329-4F59-A8B5-A992B4D2711C}" type="pres">
      <dgm:prSet presAssocID="{3CE1F373-6F8F-4EDC-A11D-7B2DD4A8A53E}" presName="linV" presStyleCnt="0"/>
      <dgm:spPr/>
    </dgm:pt>
    <dgm:pt modelId="{664A1491-4A5E-4DC8-87DC-4B1760768C49}" type="pres">
      <dgm:prSet presAssocID="{3CE1F373-6F8F-4EDC-A11D-7B2DD4A8A53E}" presName="spVertical1" presStyleCnt="0"/>
      <dgm:spPr/>
    </dgm:pt>
    <dgm:pt modelId="{672EC9C8-A951-478B-8E82-8A64718BBCE9}" type="pres">
      <dgm:prSet presAssocID="{3CE1F373-6F8F-4EDC-A11D-7B2DD4A8A53E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AD0F0-E6D2-4981-832E-F406C039EAE7}" type="pres">
      <dgm:prSet presAssocID="{3CE1F373-6F8F-4EDC-A11D-7B2DD4A8A53E}" presName="spVertical2" presStyleCnt="0"/>
      <dgm:spPr/>
    </dgm:pt>
    <dgm:pt modelId="{C8E676A4-AF40-4B9E-8096-0A46AC4E6B5B}" type="pres">
      <dgm:prSet presAssocID="{3CE1F373-6F8F-4EDC-A11D-7B2DD4A8A53E}" presName="spVertical3" presStyleCnt="0"/>
      <dgm:spPr/>
    </dgm:pt>
    <dgm:pt modelId="{952BED9A-763F-41D8-956A-99A48B98EA7C}" type="pres">
      <dgm:prSet presAssocID="{F863CF94-8375-44FC-8BCA-2930620A7085}" presName="padding2" presStyleCnt="0"/>
      <dgm:spPr/>
    </dgm:pt>
    <dgm:pt modelId="{98B1A214-62AF-4E9C-93D7-5272EF2AF7B1}" type="pres">
      <dgm:prSet presAssocID="{F863CF94-8375-44FC-8BCA-2930620A7085}" presName="negArrow" presStyleCnt="0"/>
      <dgm:spPr/>
    </dgm:pt>
    <dgm:pt modelId="{34165756-3DD0-4AEF-8193-C040A66D806E}" type="pres">
      <dgm:prSet presAssocID="{F863CF94-8375-44FC-8BCA-2930620A7085}" presName="backgroundArrow" presStyleLbl="node1" presStyleIdx="0" presStyleCnt="1"/>
      <dgm:spPr>
        <a:solidFill>
          <a:srgbClr val="CC0099"/>
        </a:solidFill>
      </dgm:spPr>
    </dgm:pt>
  </dgm:ptLst>
  <dgm:cxnLst>
    <dgm:cxn modelId="{2FE80F48-73BB-4B11-9324-B6779C10BCEF}" type="presOf" srcId="{F863CF94-8375-44FC-8BCA-2930620A7085}" destId="{1568563C-181C-4436-87DF-144EB0CF1AA9}" srcOrd="0" destOrd="0" presId="urn:microsoft.com/office/officeart/2005/8/layout/hProcess3"/>
    <dgm:cxn modelId="{9325A60E-99BA-4DBB-A8F7-E22DF265E282}" srcId="{F863CF94-8375-44FC-8BCA-2930620A7085}" destId="{3CE1F373-6F8F-4EDC-A11D-7B2DD4A8A53E}" srcOrd="0" destOrd="0" parTransId="{8E60F43A-AE23-446E-89E8-063B856BF088}" sibTransId="{00041564-A789-4FA6-9EC8-E11CA9EDDBE0}"/>
    <dgm:cxn modelId="{DD34D17A-D1B0-42AF-9E31-3F0BEA17CC08}" type="presOf" srcId="{3CE1F373-6F8F-4EDC-A11D-7B2DD4A8A53E}" destId="{672EC9C8-A951-478B-8E82-8A64718BBCE9}" srcOrd="0" destOrd="0" presId="urn:microsoft.com/office/officeart/2005/8/layout/hProcess3"/>
    <dgm:cxn modelId="{03DF9513-A9CA-4528-B921-3DEC1D33C8AC}" type="presParOf" srcId="{1568563C-181C-4436-87DF-144EB0CF1AA9}" destId="{236666EB-58C6-4201-A484-E48F3AAFAAED}" srcOrd="0" destOrd="0" presId="urn:microsoft.com/office/officeart/2005/8/layout/hProcess3"/>
    <dgm:cxn modelId="{28A3E3A9-0777-4261-BB56-62B04CAB4895}" type="presParOf" srcId="{1568563C-181C-4436-87DF-144EB0CF1AA9}" destId="{0E4898A1-E029-4F44-8CB0-AB8EDEE1AB06}" srcOrd="1" destOrd="0" presId="urn:microsoft.com/office/officeart/2005/8/layout/hProcess3"/>
    <dgm:cxn modelId="{4B3BF17B-A95D-4E5E-BE65-2D92C845CEA0}" type="presParOf" srcId="{0E4898A1-E029-4F44-8CB0-AB8EDEE1AB06}" destId="{1FB1DB74-7D59-4622-9171-6810236714DC}" srcOrd="0" destOrd="0" presId="urn:microsoft.com/office/officeart/2005/8/layout/hProcess3"/>
    <dgm:cxn modelId="{49191971-8FFA-465A-967E-FD05CBF4114A}" type="presParOf" srcId="{0E4898A1-E029-4F44-8CB0-AB8EDEE1AB06}" destId="{790DE7EB-0329-4F59-A8B5-A992B4D2711C}" srcOrd="1" destOrd="0" presId="urn:microsoft.com/office/officeart/2005/8/layout/hProcess3"/>
    <dgm:cxn modelId="{2BCA9DC1-1C54-47FB-9DFE-2E5B2014D8B0}" type="presParOf" srcId="{790DE7EB-0329-4F59-A8B5-A992B4D2711C}" destId="{664A1491-4A5E-4DC8-87DC-4B1760768C49}" srcOrd="0" destOrd="0" presId="urn:microsoft.com/office/officeart/2005/8/layout/hProcess3"/>
    <dgm:cxn modelId="{E75822EF-DAC6-4CA9-BE38-F6224806B9B6}" type="presParOf" srcId="{790DE7EB-0329-4F59-A8B5-A992B4D2711C}" destId="{672EC9C8-A951-478B-8E82-8A64718BBCE9}" srcOrd="1" destOrd="0" presId="urn:microsoft.com/office/officeart/2005/8/layout/hProcess3"/>
    <dgm:cxn modelId="{978B92EA-201D-45C2-9892-9759F6C418F6}" type="presParOf" srcId="{790DE7EB-0329-4F59-A8B5-A992B4D2711C}" destId="{DC6AD0F0-E6D2-4981-832E-F406C039EAE7}" srcOrd="2" destOrd="0" presId="urn:microsoft.com/office/officeart/2005/8/layout/hProcess3"/>
    <dgm:cxn modelId="{1EB9CFD2-4E8C-4DB0-B92F-14A139A1BCC5}" type="presParOf" srcId="{790DE7EB-0329-4F59-A8B5-A992B4D2711C}" destId="{C8E676A4-AF40-4B9E-8096-0A46AC4E6B5B}" srcOrd="3" destOrd="0" presId="urn:microsoft.com/office/officeart/2005/8/layout/hProcess3"/>
    <dgm:cxn modelId="{A68545E6-826C-4636-9A3B-9CA0C3106F50}" type="presParOf" srcId="{0E4898A1-E029-4F44-8CB0-AB8EDEE1AB06}" destId="{952BED9A-763F-41D8-956A-99A48B98EA7C}" srcOrd="2" destOrd="0" presId="urn:microsoft.com/office/officeart/2005/8/layout/hProcess3"/>
    <dgm:cxn modelId="{C17B750A-C360-4396-AC9A-8EE4023C1E19}" type="presParOf" srcId="{0E4898A1-E029-4F44-8CB0-AB8EDEE1AB06}" destId="{98B1A214-62AF-4E9C-93D7-5272EF2AF7B1}" srcOrd="3" destOrd="0" presId="urn:microsoft.com/office/officeart/2005/8/layout/hProcess3"/>
    <dgm:cxn modelId="{D66F8341-9386-41D1-BFED-568E803702E7}" type="presParOf" srcId="{0E4898A1-E029-4F44-8CB0-AB8EDEE1AB06}" destId="{34165756-3DD0-4AEF-8193-C040A66D806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4A1C8-70BB-4A41-A827-0DBEC58A1560}" type="doc">
      <dgm:prSet loTypeId="urn:microsoft.com/office/officeart/2005/8/layout/arrow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2B2B9D-C45E-4672-927B-10496EB4F5FB}">
      <dgm:prSet phldrT="[Текст]"/>
      <dgm:spPr>
        <a:solidFill>
          <a:srgbClr val="0066FF"/>
        </a:solidFill>
      </dgm:spPr>
      <dgm:t>
        <a:bodyPr/>
        <a:lstStyle/>
        <a:p>
          <a:endParaRPr lang="ru-RU" dirty="0"/>
        </a:p>
      </dgm:t>
    </dgm:pt>
    <dgm:pt modelId="{2F92A0F9-DB46-4D19-A23B-07E242E10725}" type="parTrans" cxnId="{103A513D-8B1B-4EED-BE1C-4E0CC0EFDF7B}">
      <dgm:prSet/>
      <dgm:spPr/>
      <dgm:t>
        <a:bodyPr/>
        <a:lstStyle/>
        <a:p>
          <a:endParaRPr lang="ru-RU"/>
        </a:p>
      </dgm:t>
    </dgm:pt>
    <dgm:pt modelId="{831976EC-28DC-4913-ABBE-B8A6EA363ABF}" type="sibTrans" cxnId="{103A513D-8B1B-4EED-BE1C-4E0CC0EFDF7B}">
      <dgm:prSet/>
      <dgm:spPr/>
      <dgm:t>
        <a:bodyPr/>
        <a:lstStyle/>
        <a:p>
          <a:endParaRPr lang="ru-RU"/>
        </a:p>
      </dgm:t>
    </dgm:pt>
    <dgm:pt modelId="{D0EE4CDA-6EC8-4C04-9632-29A6D9CF43F7}">
      <dgm:prSet phldrT="[Текст]"/>
      <dgm:spPr/>
      <dgm:t>
        <a:bodyPr/>
        <a:lstStyle/>
        <a:p>
          <a:endParaRPr lang="ru-RU" dirty="0"/>
        </a:p>
      </dgm:t>
    </dgm:pt>
    <dgm:pt modelId="{714C80B0-C030-4F52-B09D-494AD87A92E1}" type="parTrans" cxnId="{62BB7981-891F-4B27-9D89-0E8DE2C3F4E1}">
      <dgm:prSet/>
      <dgm:spPr/>
      <dgm:t>
        <a:bodyPr/>
        <a:lstStyle/>
        <a:p>
          <a:endParaRPr lang="ru-RU"/>
        </a:p>
      </dgm:t>
    </dgm:pt>
    <dgm:pt modelId="{30E0AE9C-54A3-4AF2-ACAD-D17BB14FE72A}" type="sibTrans" cxnId="{62BB7981-891F-4B27-9D89-0E8DE2C3F4E1}">
      <dgm:prSet/>
      <dgm:spPr/>
      <dgm:t>
        <a:bodyPr/>
        <a:lstStyle/>
        <a:p>
          <a:endParaRPr lang="ru-RU"/>
        </a:p>
      </dgm:t>
    </dgm:pt>
    <dgm:pt modelId="{65FFFAB0-8B34-4111-89E3-E85AD616EE52}">
      <dgm:prSet phldrT="[Текст]"/>
      <dgm:spPr>
        <a:solidFill>
          <a:srgbClr val="FF0066"/>
        </a:solidFill>
      </dgm:spPr>
      <dgm:t>
        <a:bodyPr/>
        <a:lstStyle/>
        <a:p>
          <a:endParaRPr lang="ru-RU" dirty="0">
            <a:solidFill>
              <a:srgbClr val="FF0066"/>
            </a:solidFill>
          </a:endParaRPr>
        </a:p>
      </dgm:t>
    </dgm:pt>
    <dgm:pt modelId="{AD568A7B-5ACF-4BD3-95F8-90AA248884CC}" type="parTrans" cxnId="{FE1BF482-31B9-42FC-86CA-12F7C7FB6C28}">
      <dgm:prSet/>
      <dgm:spPr/>
      <dgm:t>
        <a:bodyPr/>
        <a:lstStyle/>
        <a:p>
          <a:endParaRPr lang="ru-RU"/>
        </a:p>
      </dgm:t>
    </dgm:pt>
    <dgm:pt modelId="{DB013D0F-890A-4266-AB11-A0D128563B1A}" type="sibTrans" cxnId="{FE1BF482-31B9-42FC-86CA-12F7C7FB6C28}">
      <dgm:prSet/>
      <dgm:spPr/>
      <dgm:t>
        <a:bodyPr/>
        <a:lstStyle/>
        <a:p>
          <a:endParaRPr lang="ru-RU"/>
        </a:p>
      </dgm:t>
    </dgm:pt>
    <dgm:pt modelId="{836CEBBD-EA0B-46D9-8955-90F1241D542B}" type="pres">
      <dgm:prSet presAssocID="{F374A1C8-70BB-4A41-A827-0DBEC58A15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DE0900-1525-41BF-85C5-736990A9E237}" type="pres">
      <dgm:prSet presAssocID="{E32B2B9D-C45E-4672-927B-10496EB4F5FB}" presName="arrow" presStyleLbl="node1" presStyleIdx="0" presStyleCnt="3" custAng="14132251" custScaleX="35531" custScaleY="140034" custRadScaleRad="47664" custRadScaleInc="3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36E29-2A5A-4DA0-A6C4-FC1A880A671E}" type="pres">
      <dgm:prSet presAssocID="{D0EE4CDA-6EC8-4C04-9632-29A6D9CF43F7}" presName="arrow" presStyleLbl="node1" presStyleIdx="1" presStyleCnt="3" custAng="5958647" custScaleX="32570" custRadScaleRad="99515" custRadScaleInc="-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1CEE6-730D-4B1F-8474-16FF01933775}" type="pres">
      <dgm:prSet presAssocID="{65FFFAB0-8B34-4111-89E3-E85AD616EE52}" presName="arrow" presStyleLbl="node1" presStyleIdx="2" presStyleCnt="3" custAng="1052562" custScaleX="34307" custScaleY="200448" custRadScaleRad="94063" custRadScaleInc="8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1BF482-31B9-42FC-86CA-12F7C7FB6C28}" srcId="{F374A1C8-70BB-4A41-A827-0DBEC58A1560}" destId="{65FFFAB0-8B34-4111-89E3-E85AD616EE52}" srcOrd="2" destOrd="0" parTransId="{AD568A7B-5ACF-4BD3-95F8-90AA248884CC}" sibTransId="{DB013D0F-890A-4266-AB11-A0D128563B1A}"/>
    <dgm:cxn modelId="{BA47BE37-B667-4386-9743-1D9B1E0AC5FF}" type="presOf" srcId="{D0EE4CDA-6EC8-4C04-9632-29A6D9CF43F7}" destId="{C5B36E29-2A5A-4DA0-A6C4-FC1A880A671E}" srcOrd="0" destOrd="0" presId="urn:microsoft.com/office/officeart/2005/8/layout/arrow1"/>
    <dgm:cxn modelId="{62BB7981-891F-4B27-9D89-0E8DE2C3F4E1}" srcId="{F374A1C8-70BB-4A41-A827-0DBEC58A1560}" destId="{D0EE4CDA-6EC8-4C04-9632-29A6D9CF43F7}" srcOrd="1" destOrd="0" parTransId="{714C80B0-C030-4F52-B09D-494AD87A92E1}" sibTransId="{30E0AE9C-54A3-4AF2-ACAD-D17BB14FE72A}"/>
    <dgm:cxn modelId="{261C6A91-504D-4DA1-835C-798EE74A1DE3}" type="presOf" srcId="{65FFFAB0-8B34-4111-89E3-E85AD616EE52}" destId="{F111CEE6-730D-4B1F-8474-16FF01933775}" srcOrd="0" destOrd="0" presId="urn:microsoft.com/office/officeart/2005/8/layout/arrow1"/>
    <dgm:cxn modelId="{103A513D-8B1B-4EED-BE1C-4E0CC0EFDF7B}" srcId="{F374A1C8-70BB-4A41-A827-0DBEC58A1560}" destId="{E32B2B9D-C45E-4672-927B-10496EB4F5FB}" srcOrd="0" destOrd="0" parTransId="{2F92A0F9-DB46-4D19-A23B-07E242E10725}" sibTransId="{831976EC-28DC-4913-ABBE-B8A6EA363ABF}"/>
    <dgm:cxn modelId="{728CCA57-B87A-4B2D-95D7-5CD05FCDDAEB}" type="presOf" srcId="{F374A1C8-70BB-4A41-A827-0DBEC58A1560}" destId="{836CEBBD-EA0B-46D9-8955-90F1241D542B}" srcOrd="0" destOrd="0" presId="urn:microsoft.com/office/officeart/2005/8/layout/arrow1"/>
    <dgm:cxn modelId="{5BCF6E0F-823A-453A-8007-9069BC86AE88}" type="presOf" srcId="{E32B2B9D-C45E-4672-927B-10496EB4F5FB}" destId="{64DE0900-1525-41BF-85C5-736990A9E237}" srcOrd="0" destOrd="0" presId="urn:microsoft.com/office/officeart/2005/8/layout/arrow1"/>
    <dgm:cxn modelId="{113E567C-97CE-445B-A474-8D8FC219F9D6}" type="presParOf" srcId="{836CEBBD-EA0B-46D9-8955-90F1241D542B}" destId="{64DE0900-1525-41BF-85C5-736990A9E237}" srcOrd="0" destOrd="0" presId="urn:microsoft.com/office/officeart/2005/8/layout/arrow1"/>
    <dgm:cxn modelId="{C5CFBC3F-C62D-46D2-A348-F2F70E1D402B}" type="presParOf" srcId="{836CEBBD-EA0B-46D9-8955-90F1241D542B}" destId="{C5B36E29-2A5A-4DA0-A6C4-FC1A880A671E}" srcOrd="1" destOrd="0" presId="urn:microsoft.com/office/officeart/2005/8/layout/arrow1"/>
    <dgm:cxn modelId="{7564539E-3481-41A3-8813-99A54814C626}" type="presParOf" srcId="{836CEBBD-EA0B-46D9-8955-90F1241D542B}" destId="{F111CEE6-730D-4B1F-8474-16FF01933775}" srcOrd="2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63CF94-8375-44FC-8BCA-2930620A7085}" type="doc">
      <dgm:prSet loTypeId="urn:microsoft.com/office/officeart/2005/8/layout/hProcess3" loCatId="process" qsTypeId="urn:microsoft.com/office/officeart/2005/8/quickstyle/simple5" qsCatId="simple" csTypeId="urn:microsoft.com/office/officeart/2005/8/colors/accent1_5" csCatId="accent1" phldr="1"/>
      <dgm:spPr/>
    </dgm:pt>
    <dgm:pt modelId="{3CE1F373-6F8F-4EDC-A11D-7B2DD4A8A53E}">
      <dgm:prSet phldrT="[Текст]"/>
      <dgm:spPr/>
      <dgm:t>
        <a:bodyPr/>
        <a:lstStyle/>
        <a:p>
          <a:endParaRPr lang="ru-RU" dirty="0"/>
        </a:p>
      </dgm:t>
    </dgm:pt>
    <dgm:pt modelId="{8E60F43A-AE23-446E-89E8-063B856BF088}" type="parTrans" cxnId="{9325A60E-99BA-4DBB-A8F7-E22DF265E282}">
      <dgm:prSet/>
      <dgm:spPr/>
      <dgm:t>
        <a:bodyPr/>
        <a:lstStyle/>
        <a:p>
          <a:endParaRPr lang="ru-RU"/>
        </a:p>
      </dgm:t>
    </dgm:pt>
    <dgm:pt modelId="{00041564-A789-4FA6-9EC8-E11CA9EDDBE0}" type="sibTrans" cxnId="{9325A60E-99BA-4DBB-A8F7-E22DF265E282}">
      <dgm:prSet/>
      <dgm:spPr/>
      <dgm:t>
        <a:bodyPr/>
        <a:lstStyle/>
        <a:p>
          <a:endParaRPr lang="ru-RU"/>
        </a:p>
      </dgm:t>
    </dgm:pt>
    <dgm:pt modelId="{1568563C-181C-4436-87DF-144EB0CF1AA9}" type="pres">
      <dgm:prSet presAssocID="{F863CF94-8375-44FC-8BCA-2930620A7085}" presName="Name0" presStyleCnt="0">
        <dgm:presLayoutVars>
          <dgm:dir/>
          <dgm:animLvl val="lvl"/>
          <dgm:resizeHandles val="exact"/>
        </dgm:presLayoutVars>
      </dgm:prSet>
      <dgm:spPr/>
    </dgm:pt>
    <dgm:pt modelId="{236666EB-58C6-4201-A484-E48F3AAFAAED}" type="pres">
      <dgm:prSet presAssocID="{F863CF94-8375-44FC-8BCA-2930620A7085}" presName="dummy" presStyleCnt="0"/>
      <dgm:spPr/>
    </dgm:pt>
    <dgm:pt modelId="{0E4898A1-E029-4F44-8CB0-AB8EDEE1AB06}" type="pres">
      <dgm:prSet presAssocID="{F863CF94-8375-44FC-8BCA-2930620A7085}" presName="linH" presStyleCnt="0"/>
      <dgm:spPr/>
    </dgm:pt>
    <dgm:pt modelId="{1FB1DB74-7D59-4622-9171-6810236714DC}" type="pres">
      <dgm:prSet presAssocID="{F863CF94-8375-44FC-8BCA-2930620A7085}" presName="padding1" presStyleCnt="0"/>
      <dgm:spPr/>
    </dgm:pt>
    <dgm:pt modelId="{790DE7EB-0329-4F59-A8B5-A992B4D2711C}" type="pres">
      <dgm:prSet presAssocID="{3CE1F373-6F8F-4EDC-A11D-7B2DD4A8A53E}" presName="linV" presStyleCnt="0"/>
      <dgm:spPr/>
    </dgm:pt>
    <dgm:pt modelId="{664A1491-4A5E-4DC8-87DC-4B1760768C49}" type="pres">
      <dgm:prSet presAssocID="{3CE1F373-6F8F-4EDC-A11D-7B2DD4A8A53E}" presName="spVertical1" presStyleCnt="0"/>
      <dgm:spPr/>
    </dgm:pt>
    <dgm:pt modelId="{672EC9C8-A951-478B-8E82-8A64718BBCE9}" type="pres">
      <dgm:prSet presAssocID="{3CE1F373-6F8F-4EDC-A11D-7B2DD4A8A53E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AD0F0-E6D2-4981-832E-F406C039EAE7}" type="pres">
      <dgm:prSet presAssocID="{3CE1F373-6F8F-4EDC-A11D-7B2DD4A8A53E}" presName="spVertical2" presStyleCnt="0"/>
      <dgm:spPr/>
    </dgm:pt>
    <dgm:pt modelId="{C8E676A4-AF40-4B9E-8096-0A46AC4E6B5B}" type="pres">
      <dgm:prSet presAssocID="{3CE1F373-6F8F-4EDC-A11D-7B2DD4A8A53E}" presName="spVertical3" presStyleCnt="0"/>
      <dgm:spPr/>
    </dgm:pt>
    <dgm:pt modelId="{952BED9A-763F-41D8-956A-99A48B98EA7C}" type="pres">
      <dgm:prSet presAssocID="{F863CF94-8375-44FC-8BCA-2930620A7085}" presName="padding2" presStyleCnt="0"/>
      <dgm:spPr/>
    </dgm:pt>
    <dgm:pt modelId="{98B1A214-62AF-4E9C-93D7-5272EF2AF7B1}" type="pres">
      <dgm:prSet presAssocID="{F863CF94-8375-44FC-8BCA-2930620A7085}" presName="negArrow" presStyleCnt="0"/>
      <dgm:spPr/>
    </dgm:pt>
    <dgm:pt modelId="{34165756-3DD0-4AEF-8193-C040A66D806E}" type="pres">
      <dgm:prSet presAssocID="{F863CF94-8375-44FC-8BCA-2930620A7085}" presName="backgroundArrow" presStyleLbl="node1" presStyleIdx="0" presStyleCnt="1"/>
      <dgm:spPr>
        <a:solidFill>
          <a:srgbClr val="CC0099"/>
        </a:solidFill>
      </dgm:spPr>
    </dgm:pt>
  </dgm:ptLst>
  <dgm:cxnLst>
    <dgm:cxn modelId="{50BB0DBE-77B7-428F-9EF3-008985A5E80D}" type="presOf" srcId="{3CE1F373-6F8F-4EDC-A11D-7B2DD4A8A53E}" destId="{672EC9C8-A951-478B-8E82-8A64718BBCE9}" srcOrd="0" destOrd="0" presId="urn:microsoft.com/office/officeart/2005/8/layout/hProcess3"/>
    <dgm:cxn modelId="{9325A60E-99BA-4DBB-A8F7-E22DF265E282}" srcId="{F863CF94-8375-44FC-8BCA-2930620A7085}" destId="{3CE1F373-6F8F-4EDC-A11D-7B2DD4A8A53E}" srcOrd="0" destOrd="0" parTransId="{8E60F43A-AE23-446E-89E8-063B856BF088}" sibTransId="{00041564-A789-4FA6-9EC8-E11CA9EDDBE0}"/>
    <dgm:cxn modelId="{C3766D5E-CE09-4C81-80EB-80D4A3E68367}" type="presOf" srcId="{F863CF94-8375-44FC-8BCA-2930620A7085}" destId="{1568563C-181C-4436-87DF-144EB0CF1AA9}" srcOrd="0" destOrd="0" presId="urn:microsoft.com/office/officeart/2005/8/layout/hProcess3"/>
    <dgm:cxn modelId="{460EA04F-C353-4163-B5EB-2DDD535EBF19}" type="presParOf" srcId="{1568563C-181C-4436-87DF-144EB0CF1AA9}" destId="{236666EB-58C6-4201-A484-E48F3AAFAAED}" srcOrd="0" destOrd="0" presId="urn:microsoft.com/office/officeart/2005/8/layout/hProcess3"/>
    <dgm:cxn modelId="{B14E4819-FE3C-431F-8A2A-498033B2DA7E}" type="presParOf" srcId="{1568563C-181C-4436-87DF-144EB0CF1AA9}" destId="{0E4898A1-E029-4F44-8CB0-AB8EDEE1AB06}" srcOrd="1" destOrd="0" presId="urn:microsoft.com/office/officeart/2005/8/layout/hProcess3"/>
    <dgm:cxn modelId="{9430AC3D-8037-4C8C-9BBE-C20876079B42}" type="presParOf" srcId="{0E4898A1-E029-4F44-8CB0-AB8EDEE1AB06}" destId="{1FB1DB74-7D59-4622-9171-6810236714DC}" srcOrd="0" destOrd="0" presId="urn:microsoft.com/office/officeart/2005/8/layout/hProcess3"/>
    <dgm:cxn modelId="{73168CA2-8173-4183-A88C-1CF4B61EFC61}" type="presParOf" srcId="{0E4898A1-E029-4F44-8CB0-AB8EDEE1AB06}" destId="{790DE7EB-0329-4F59-A8B5-A992B4D2711C}" srcOrd="1" destOrd="0" presId="urn:microsoft.com/office/officeart/2005/8/layout/hProcess3"/>
    <dgm:cxn modelId="{3C2DB87C-381D-4DDA-BEF8-3E6882AD3CCE}" type="presParOf" srcId="{790DE7EB-0329-4F59-A8B5-A992B4D2711C}" destId="{664A1491-4A5E-4DC8-87DC-4B1760768C49}" srcOrd="0" destOrd="0" presId="urn:microsoft.com/office/officeart/2005/8/layout/hProcess3"/>
    <dgm:cxn modelId="{1B1D07B9-4F84-493B-BD96-E3C707A1A6AD}" type="presParOf" srcId="{790DE7EB-0329-4F59-A8B5-A992B4D2711C}" destId="{672EC9C8-A951-478B-8E82-8A64718BBCE9}" srcOrd="1" destOrd="0" presId="urn:microsoft.com/office/officeart/2005/8/layout/hProcess3"/>
    <dgm:cxn modelId="{42D763AB-9978-4072-931C-501A9B2C1F7D}" type="presParOf" srcId="{790DE7EB-0329-4F59-A8B5-A992B4D2711C}" destId="{DC6AD0F0-E6D2-4981-832E-F406C039EAE7}" srcOrd="2" destOrd="0" presId="urn:microsoft.com/office/officeart/2005/8/layout/hProcess3"/>
    <dgm:cxn modelId="{25ED8EBA-E6F3-4170-B1AF-AFBB635A96EE}" type="presParOf" srcId="{790DE7EB-0329-4F59-A8B5-A992B4D2711C}" destId="{C8E676A4-AF40-4B9E-8096-0A46AC4E6B5B}" srcOrd="3" destOrd="0" presId="urn:microsoft.com/office/officeart/2005/8/layout/hProcess3"/>
    <dgm:cxn modelId="{33DB703F-DB75-4AE3-95F2-9E1BFECC277D}" type="presParOf" srcId="{0E4898A1-E029-4F44-8CB0-AB8EDEE1AB06}" destId="{952BED9A-763F-41D8-956A-99A48B98EA7C}" srcOrd="2" destOrd="0" presId="urn:microsoft.com/office/officeart/2005/8/layout/hProcess3"/>
    <dgm:cxn modelId="{28378713-70BB-4696-AA36-7E70E977198B}" type="presParOf" srcId="{0E4898A1-E029-4F44-8CB0-AB8EDEE1AB06}" destId="{98B1A214-62AF-4E9C-93D7-5272EF2AF7B1}" srcOrd="3" destOrd="0" presId="urn:microsoft.com/office/officeart/2005/8/layout/hProcess3"/>
    <dgm:cxn modelId="{560D3622-93D3-4487-864F-6CEF0C174BA7}" type="presParOf" srcId="{0E4898A1-E029-4F44-8CB0-AB8EDEE1AB06}" destId="{34165756-3DD0-4AEF-8193-C040A66D806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B9803-7FAC-4152-A880-ABF30EA92BCA}">
      <dsp:nvSpPr>
        <dsp:cNvPr id="0" name=""/>
        <dsp:cNvSpPr/>
      </dsp:nvSpPr>
      <dsp:spPr>
        <a:xfrm rot="7958121">
          <a:off x="2304070" y="411596"/>
          <a:ext cx="685339" cy="1242908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7958121">
        <a:off x="2304070" y="411596"/>
        <a:ext cx="685339" cy="1242908"/>
      </dsp:txXfrm>
    </dsp:sp>
    <dsp:sp modelId="{7DDA4D02-28AA-4B2F-9C0E-745B070C354B}">
      <dsp:nvSpPr>
        <dsp:cNvPr id="0" name=""/>
        <dsp:cNvSpPr/>
      </dsp:nvSpPr>
      <dsp:spPr>
        <a:xfrm rot="13414929">
          <a:off x="-169122" y="420051"/>
          <a:ext cx="692105" cy="1240526"/>
        </a:xfrm>
        <a:prstGeom prst="upArrow">
          <a:avLst>
            <a:gd name="adj1" fmla="val 50000"/>
            <a:gd name="adj2" fmla="val 35000"/>
          </a:avLst>
        </a:prstGeom>
        <a:solidFill>
          <a:srgbClr val="0066FF"/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3414929">
        <a:off x="-169122" y="420051"/>
        <a:ext cx="692105" cy="12405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B9803-7FAC-4152-A880-ABF30EA92BCA}">
      <dsp:nvSpPr>
        <dsp:cNvPr id="0" name=""/>
        <dsp:cNvSpPr/>
      </dsp:nvSpPr>
      <dsp:spPr>
        <a:xfrm rot="13675710">
          <a:off x="360082" y="178583"/>
          <a:ext cx="685339" cy="1242908"/>
        </a:xfrm>
        <a:prstGeom prst="upArrow">
          <a:avLst>
            <a:gd name="adj1" fmla="val 50000"/>
            <a:gd name="adj2" fmla="val 35000"/>
          </a:avLst>
        </a:prstGeom>
        <a:solidFill>
          <a:srgbClr val="0066FF"/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3675710">
        <a:off x="360082" y="178583"/>
        <a:ext cx="685339" cy="1242908"/>
      </dsp:txXfrm>
    </dsp:sp>
    <dsp:sp modelId="{7DDA4D02-28AA-4B2F-9C0E-745B070C354B}">
      <dsp:nvSpPr>
        <dsp:cNvPr id="0" name=""/>
        <dsp:cNvSpPr/>
      </dsp:nvSpPr>
      <dsp:spPr>
        <a:xfrm rot="8008212">
          <a:off x="2082193" y="186853"/>
          <a:ext cx="692105" cy="1240526"/>
        </a:xfrm>
        <a:prstGeom prst="upArrow">
          <a:avLst>
            <a:gd name="adj1" fmla="val 50000"/>
            <a:gd name="adj2" fmla="val 35000"/>
          </a:avLst>
        </a:prstGeom>
        <a:solidFill>
          <a:srgbClr val="0066FF"/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8008212">
        <a:off x="2082193" y="186853"/>
        <a:ext cx="692105" cy="12405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165756-3DD0-4AEF-8193-C040A66D806E}">
      <dsp:nvSpPr>
        <dsp:cNvPr id="0" name=""/>
        <dsp:cNvSpPr/>
      </dsp:nvSpPr>
      <dsp:spPr>
        <a:xfrm>
          <a:off x="0" y="7928"/>
          <a:ext cx="887760" cy="720000"/>
        </a:xfrm>
        <a:prstGeom prst="rightArrow">
          <a:avLst/>
        </a:prstGeom>
        <a:solidFill>
          <a:srgbClr val="CC0099"/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2EC9C8-A951-478B-8E82-8A64718BBCE9}">
      <dsp:nvSpPr>
        <dsp:cNvPr id="0" name=""/>
        <dsp:cNvSpPr/>
      </dsp:nvSpPr>
      <dsp:spPr>
        <a:xfrm>
          <a:off x="71610" y="187928"/>
          <a:ext cx="727373" cy="3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71610" y="187928"/>
        <a:ext cx="727373" cy="360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E0900-1525-41BF-85C5-736990A9E237}">
      <dsp:nvSpPr>
        <dsp:cNvPr id="0" name=""/>
        <dsp:cNvSpPr/>
      </dsp:nvSpPr>
      <dsp:spPr>
        <a:xfrm rot="14132251">
          <a:off x="2501073" y="141667"/>
          <a:ext cx="535247" cy="2109507"/>
        </a:xfrm>
        <a:prstGeom prst="upArrow">
          <a:avLst>
            <a:gd name="adj1" fmla="val 50000"/>
            <a:gd name="adj2" fmla="val 35000"/>
          </a:avLst>
        </a:prstGeom>
        <a:solidFill>
          <a:srgbClr val="0066FF"/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4132251">
        <a:off x="2501073" y="141667"/>
        <a:ext cx="535247" cy="2109507"/>
      </dsp:txXfrm>
    </dsp:sp>
    <dsp:sp modelId="{C5B36E29-2A5A-4DA0-A6C4-FC1A880A671E}">
      <dsp:nvSpPr>
        <dsp:cNvPr id="0" name=""/>
        <dsp:cNvSpPr/>
      </dsp:nvSpPr>
      <dsp:spPr>
        <a:xfrm rot="13158647">
          <a:off x="3177560" y="633043"/>
          <a:ext cx="490642" cy="150642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3158647">
        <a:off x="3177560" y="633043"/>
        <a:ext cx="490642" cy="1506425"/>
      </dsp:txXfrm>
    </dsp:sp>
    <dsp:sp modelId="{F111CEE6-730D-4B1F-8474-16FF01933775}">
      <dsp:nvSpPr>
        <dsp:cNvPr id="0" name=""/>
        <dsp:cNvSpPr/>
      </dsp:nvSpPr>
      <dsp:spPr>
        <a:xfrm rot="15452562">
          <a:off x="1833258" y="-861874"/>
          <a:ext cx="516809" cy="3019599"/>
        </a:xfrm>
        <a:prstGeom prst="upArrow">
          <a:avLst>
            <a:gd name="adj1" fmla="val 50000"/>
            <a:gd name="adj2" fmla="val 35000"/>
          </a:avLst>
        </a:prstGeom>
        <a:solidFill>
          <a:srgbClr val="FF0066"/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rgbClr val="FF0066"/>
            </a:solidFill>
          </a:endParaRPr>
        </a:p>
      </dsp:txBody>
      <dsp:txXfrm rot="15452562">
        <a:off x="1833258" y="-861874"/>
        <a:ext cx="516809" cy="30195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165756-3DD0-4AEF-8193-C040A66D806E}">
      <dsp:nvSpPr>
        <dsp:cNvPr id="0" name=""/>
        <dsp:cNvSpPr/>
      </dsp:nvSpPr>
      <dsp:spPr>
        <a:xfrm>
          <a:off x="0" y="7928"/>
          <a:ext cx="887760" cy="720000"/>
        </a:xfrm>
        <a:prstGeom prst="rightArrow">
          <a:avLst/>
        </a:prstGeom>
        <a:solidFill>
          <a:srgbClr val="CC0099"/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2EC9C8-A951-478B-8E82-8A64718BBCE9}">
      <dsp:nvSpPr>
        <dsp:cNvPr id="0" name=""/>
        <dsp:cNvSpPr/>
      </dsp:nvSpPr>
      <dsp:spPr>
        <a:xfrm>
          <a:off x="71610" y="187928"/>
          <a:ext cx="727373" cy="3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71610" y="187928"/>
        <a:ext cx="727373" cy="3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783FA-1702-4A67-89E3-DD36422D5E86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76C86-26BD-4280-9CF8-D1B3954FF7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00F8F-DB16-40A6-943E-81EC00EAA7FC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B3382-CC83-43E7-B18F-196659161F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4583F-66B6-48AB-BE78-9D80762787BD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2CDDA-9E8F-40B6-B7F5-AC83ADE7AC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83C12-20A3-4319-B6D0-FD5FD65309FA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444B2-BF57-445C-A0C7-0043A1AB8A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BD584-6318-4950-9D0F-750D00D5FDB1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8999A-15E0-454C-9132-9902B2B5F2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704D7-7DB8-45D3-BE3D-523E468E81DD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EDE9E-3C3A-4743-A457-918ED0B7A5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09666-4DB3-4C6F-992C-2D3A8A350160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BEBA8-ABD7-41BE-A8EE-56316C9471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EFE26-97F4-408E-AD0C-D248FD0F1DC2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1A12-8CC8-4CAC-83EB-68CDC122FC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28A47-AE96-4853-BB4B-158C6C785702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BA0DA-16AE-4BEF-B535-680ACA9593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17AEA-2828-49A7-84CA-97ED2B6CCA60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F71F4-B566-4AA6-83B6-74BA50741D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7E429-2ED5-47A9-B8FF-89B2AB313ECC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84053EC-B7D0-4988-8CDB-14303556D5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F309AC-770E-4F95-BD00-69E68A23D70B}" type="datetimeFigureOut">
              <a:rPr lang="ru-RU" smtClean="0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E5311A-B3F9-4C89-AB9D-21CCE429E1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gif"/><Relationship Id="rId5" Type="http://schemas.openxmlformats.org/officeDocument/2006/relationships/diagramData" Target="../diagrams/data1.xml"/><Relationship Id="rId10" Type="http://schemas.openxmlformats.org/officeDocument/2006/relationships/image" Target="../media/image12.gif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.png"/><Relationship Id="rId5" Type="http://schemas.openxmlformats.org/officeDocument/2006/relationships/diagramData" Target="../diagrams/data2.xml"/><Relationship Id="rId10" Type="http://schemas.openxmlformats.org/officeDocument/2006/relationships/image" Target="../media/image17.wmf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18" Type="http://schemas.openxmlformats.org/officeDocument/2006/relationships/diagramData" Target="../diagrams/data5.xml"/><Relationship Id="rId3" Type="http://schemas.openxmlformats.org/officeDocument/2006/relationships/image" Target="../media/image14.png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21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20.jpeg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24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microsoft.com/office/2007/relationships/diagramDrawing" Target="../diagrams/drawing4.xml"/><Relationship Id="rId23" Type="http://schemas.openxmlformats.org/officeDocument/2006/relationships/image" Target="../media/image22.png"/><Relationship Id="rId10" Type="http://schemas.microsoft.com/office/2007/relationships/diagramDrawing" Target="../diagrams/drawing3.xml"/><Relationship Id="rId19" Type="http://schemas.openxmlformats.org/officeDocument/2006/relationships/diagramLayout" Target="../diagrams/layout5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Relationship Id="rId22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68638"/>
            <a:ext cx="14033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24400"/>
            <a:ext cx="262731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2239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52405" y="576376"/>
            <a:ext cx="623345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«Волшебство воды»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(Опытно – исследовательская деятельность детей с водой)</a:t>
            </a:r>
          </a:p>
        </p:txBody>
      </p:sp>
      <p:pic>
        <p:nvPicPr>
          <p:cNvPr id="2055" name="Picture 2" descr="C:\Users\Acer\AppData\Local\Microsoft\Windows\Temporary Internet Files\Content.IE5\IYS8Z5J2\MC90037131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44575"/>
            <a:ext cx="174783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1288"/>
            <a:ext cx="19335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C:\Users\Acer\AppData\Local\Microsoft\Windows\Temporary Internet Files\Content.IE5\IYS8Z5J2\MC90029069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937125"/>
            <a:ext cx="20161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674" y="1721834"/>
            <a:ext cx="4851710" cy="321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9" name="Прямоугольник 44"/>
          <p:cNvSpPr>
            <a:spLocks noChangeArrowheads="1"/>
          </p:cNvSpPr>
          <p:nvPr/>
        </p:nvSpPr>
        <p:spPr bwMode="auto">
          <a:xfrm>
            <a:off x="1268413" y="120650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ctr"/>
            <a:r>
              <a:rPr lang="ru-RU" sz="1400" b="1" dirty="0">
                <a:latin typeface="Times New Roman"/>
                <a:cs typeface="Times New Roman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>
                <a:latin typeface="Times New Roman"/>
                <a:cs typeface="Times New Roman"/>
              </a:rPr>
              <a:t>Детский сад № 53 «Росточек» </a:t>
            </a:r>
          </a:p>
        </p:txBody>
      </p:sp>
      <p:sp>
        <p:nvSpPr>
          <p:cNvPr id="2060" name="Прямоугольник 45"/>
          <p:cNvSpPr>
            <a:spLocks noChangeArrowheads="1"/>
          </p:cNvSpPr>
          <p:nvPr/>
        </p:nvSpPr>
        <p:spPr bwMode="auto">
          <a:xfrm>
            <a:off x="1692275" y="6411913"/>
            <a:ext cx="5759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Воспитатель: Курбанова Анфиса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B51DD-12BC-4400-93F5-AE633498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all" dirty="0" smtClean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4 </a:t>
            </a:r>
            <a:r>
              <a:rPr lang="ru-RU" sz="32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ОПЫТ:</a:t>
            </a:r>
            <a:r>
              <a:rPr lang="ru-RU" sz="32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«Преломление света»</a:t>
            </a:r>
            <a:br>
              <a:rPr lang="ru-RU" sz="32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6C77FE-5105-474E-A96B-06D00F853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Вам понадобиться : стакан ,таз с </a:t>
            </a:r>
            <a:r>
              <a:rPr lang="ru-RU" sz="1400" dirty="0" err="1" smtClean="0"/>
              <a:t>водой,зеркало</a:t>
            </a:r>
            <a:r>
              <a:rPr lang="ru-RU" sz="1400" dirty="0" smtClean="0"/>
              <a:t> ,настольная </a:t>
            </a:r>
            <a:r>
              <a:rPr lang="ru-RU" sz="1400" dirty="0" err="1" smtClean="0"/>
              <a:t>лампа,фонарик</a:t>
            </a:r>
            <a:r>
              <a:rPr lang="ru-RU" sz="1400" dirty="0" smtClean="0"/>
              <a:t>, если нет солнца .</a:t>
            </a:r>
            <a:endParaRPr lang="ru-RU" sz="1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B6E966F-9DFB-4FD8-8E11-F5ECF552A8F8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1400" dirty="0" smtClean="0"/>
              <a:t>зеркало, расположенное под углом 25°;</a:t>
            </a:r>
            <a:endParaRPr lang="ru-RU" sz="1400" dirty="0"/>
          </a:p>
        </p:txBody>
      </p:sp>
      <p:pic>
        <p:nvPicPr>
          <p:cNvPr id="7" name="Содержимое 6" descr="IMG_20200520_1220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8" name="Содержимое 7" descr="IMG_20200520_1225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237879"/>
            <a:ext cx="2916213" cy="3888284"/>
          </a:xfrm>
        </p:spPr>
      </p:pic>
    </p:spTree>
    <p:extLst>
      <p:ext uri="{BB962C8B-B14F-4D97-AF65-F5344CB8AC3E}">
        <p14:creationId xmlns:p14="http://schemas.microsoft.com/office/powerpoint/2010/main" xmlns="" val="382188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Вам понадобится прозрачный стакан с водой , белый лист бумаги с любым </a:t>
            </a:r>
            <a:r>
              <a:rPr lang="ru-RU" dirty="0" err="1" smtClean="0"/>
              <a:t>изоброжением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IMG_20200520_1231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5" y="1676400"/>
            <a:ext cx="34290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200520_1229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8" name="Содержимое 7" descr="IMG_20200520_1231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cap="all" dirty="0" smtClean="0">
                <a:ln>
                  <a:solidFill>
                    <a:schemeClr val="tx1"/>
                  </a:solidFill>
                </a:ln>
                <a:solidFill>
                  <a:srgbClr val="33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5 эксперимент</a:t>
            </a:r>
            <a:r>
              <a:rPr lang="ru-RU" sz="2800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ru-RU" sz="2800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«Сломанный карандаш »</a:t>
            </a:r>
            <a:r>
              <a:rPr lang="ru-RU" sz="28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Вам понадобиться прозрачный стакан с водой и карандаш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1800" dirty="0"/>
          </a:p>
        </p:txBody>
      </p:sp>
      <p:pic>
        <p:nvPicPr>
          <p:cNvPr id="7" name="Содержимое 6" descr="IMG_20200520_1220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8" name="Содержимое 7" descr="IMG_20200520_1220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cap="all" dirty="0" smtClean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6 </a:t>
            </a:r>
            <a:r>
              <a:rPr lang="ru-RU" sz="20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ОПЫТ: </a:t>
            </a:r>
            <a:r>
              <a:rPr lang="ru-RU" sz="20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«Исчезающая монетка»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Оборудование:</a:t>
            </a:r>
            <a:endParaRPr lang="ru-RU" dirty="0" smtClean="0"/>
          </a:p>
          <a:p>
            <a:r>
              <a:rPr lang="ru-RU" dirty="0" smtClean="0"/>
              <a:t>- стеклянная банка с крышкой </a:t>
            </a:r>
            <a:r>
              <a:rPr lang="ru-RU" dirty="0" smtClean="0"/>
              <a:t>емкостью </a:t>
            </a:r>
            <a:r>
              <a:rPr lang="ru-RU" dirty="0" smtClean="0"/>
              <a:t>1 </a:t>
            </a:r>
            <a:r>
              <a:rPr lang="ru-RU" dirty="0" smtClean="0"/>
              <a:t>литр или прозрачный скан ;</a:t>
            </a:r>
            <a:endParaRPr lang="ru-RU" dirty="0" smtClean="0"/>
          </a:p>
          <a:p>
            <a:r>
              <a:rPr lang="ru-RU" dirty="0" smtClean="0"/>
              <a:t>- вода;</a:t>
            </a:r>
          </a:p>
          <a:p>
            <a:r>
              <a:rPr lang="ru-RU" dirty="0" smtClean="0"/>
              <a:t>- монетка.</a:t>
            </a:r>
          </a:p>
          <a:p>
            <a:r>
              <a:rPr lang="ru-RU" b="1" dirty="0" smtClean="0"/>
              <a:t>Ход:</a:t>
            </a:r>
            <a:endParaRPr lang="ru-RU" dirty="0" smtClean="0"/>
          </a:p>
          <a:p>
            <a:r>
              <a:rPr lang="ru-RU" dirty="0" smtClean="0"/>
              <a:t>Для проведения опыта следует налить в банку воду и закрыть ее крышкой. Затем следует поставить на монетку банку с водой. Если смотреть на монетку сверху, то ее будет видно, если же посмотреть на монетку сбоку банки, то возникнет ощущение, что монетка исчезла.</a:t>
            </a:r>
          </a:p>
          <a:p>
            <a:r>
              <a:rPr lang="ru-RU" dirty="0" smtClean="0"/>
              <a:t>Можно сделать этот трюк еще более эффектным. После того, как монетку не будет видно, можно заставить ее появиться вновь. Для этого следует убрать банку с водой, и монета вновь будет видна.</a:t>
            </a:r>
          </a:p>
          <a:p>
            <a:r>
              <a:rPr lang="ru-RU" dirty="0" smtClean="0"/>
              <a:t>Этот опыт удается благодаря отражению света от стенки банки. Отражение - это отбрасывание света от поверхности обратно.</a:t>
            </a:r>
          </a:p>
          <a:p>
            <a:endParaRPr lang="ru-RU" dirty="0"/>
          </a:p>
        </p:txBody>
      </p:sp>
      <p:pic>
        <p:nvPicPr>
          <p:cNvPr id="7" name="Содержимое 6" descr="IMG_20200520_1221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5" y="1676400"/>
            <a:ext cx="34290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200520_1222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8" name="Содержимое 7" descr="IMG_20200520_1221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3600400" cy="38682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96" y="-203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2104" y="332656"/>
            <a:ext cx="449046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471" y="1052736"/>
            <a:ext cx="864096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en-US" sz="28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 - исследовательский.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854" y="1844824"/>
            <a:ext cx="8424936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Воспитатель старшей группы</a:t>
            </a:r>
            <a:r>
              <a:rPr lang="ru-RU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854" y="2660473"/>
            <a:ext cx="8640960" cy="523220"/>
          </a:xfrm>
          <a:prstGeom prst="rect">
            <a:avLst/>
          </a:prstGeom>
        </p:spPr>
        <p:txBody>
          <a:bodyPr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Целевая группа:  дети 5 - 6 лет.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6854" y="4005064"/>
            <a:ext cx="8640960" cy="523220"/>
          </a:xfrm>
          <a:prstGeom prst="rect">
            <a:avLst/>
          </a:prstGeom>
        </p:spPr>
        <p:txBody>
          <a:bodyPr wrap="square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>
                <a:solidFill>
                  <a:prstClr val="black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15" descr="C:\Users\Acer\AppData\Local\Microsoft\Windows\Temporary Internet Files\Content.IE5\IYS8Z5J2\MC9002906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937125"/>
            <a:ext cx="20161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468313" y="4365625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Воспитывать бережное отношение к воде как основному природному ресурсу.</a:t>
            </a: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547813" y="620713"/>
            <a:ext cx="6697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Расширение знаний детей о свойствах и использование воды в жизнедеятельности человека.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021288"/>
            <a:ext cx="7682909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 организованной образовательной деятельности – слайд шоу.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620688"/>
            <a:ext cx="108012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i="1" dirty="0">
              <a:ln w="1143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2776"/>
            <a:ext cx="133892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i="1" dirty="0">
              <a:ln w="1143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Прямоугольник 11"/>
          <p:cNvSpPr>
            <a:spLocks noChangeArrowheads="1"/>
          </p:cNvSpPr>
          <p:nvPr/>
        </p:nvSpPr>
        <p:spPr bwMode="auto">
          <a:xfrm>
            <a:off x="395288" y="2997200"/>
            <a:ext cx="8342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опытно - исследовательскую деятельность детей путем включения их в мыслительные, моделирующие и преобразующие действия в построении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сериационного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ряда изменений агрегатных состояний воды; </a:t>
            </a:r>
          </a:p>
        </p:txBody>
      </p:sp>
      <p:sp>
        <p:nvSpPr>
          <p:cNvPr id="4105" name="Прямоугольник 11"/>
          <p:cNvSpPr>
            <a:spLocks noChangeArrowheads="1"/>
          </p:cNvSpPr>
          <p:nvPr/>
        </p:nvSpPr>
        <p:spPr bwMode="auto">
          <a:xfrm>
            <a:off x="539750" y="1916113"/>
            <a:ext cx="8342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представления об агрегатных состояниях воды (жидкое, твердое и газообразное). Усвоение значений символов воды, льда, пара, нагревания и охлаждения.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786644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</a:t>
            </a: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539750" y="2565400"/>
            <a:ext cx="6543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оциально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коммуникативное развитие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(формирование основ безопасности)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539750" y="981075"/>
            <a:ext cx="7632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Познавательное развитие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(ознакомление с миром природы,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развитие познавательно – исследовательской деятельности)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611188" y="3500438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latin typeface="American-Uncial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Речевое развитие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(развитие речи, приобщение к художественной литературе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Прямоугольник 10"/>
          <p:cNvSpPr>
            <a:spLocks noChangeArrowheads="1"/>
          </p:cNvSpPr>
          <p:nvPr/>
        </p:nvSpPr>
        <p:spPr bwMode="auto">
          <a:xfrm>
            <a:off x="611188" y="4724400"/>
            <a:ext cx="6408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Художественно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эстетическое развитие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(музыкальное, изобразительное)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Прямоугольник 11"/>
          <p:cNvSpPr>
            <a:spLocks noChangeArrowheads="1"/>
          </p:cNvSpPr>
          <p:nvPr/>
        </p:nvSpPr>
        <p:spPr bwMode="auto">
          <a:xfrm>
            <a:off x="684213" y="5661025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Физическое развитие</a:t>
            </a:r>
          </a:p>
        </p:txBody>
      </p:sp>
      <p:pic>
        <p:nvPicPr>
          <p:cNvPr id="6153" name="Picture 2" descr="C:\Users\Acer\AppData\Local\Microsoft\Windows\Temporary Internet Files\Content.IE5\IYS8Z5J2\MC9003713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44575"/>
            <a:ext cx="174783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332656"/>
            <a:ext cx="310540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908720"/>
            <a:ext cx="633032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 работы - организационный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9200" y="2420888"/>
            <a:ext cx="6598986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 работы – практический</a:t>
            </a:r>
            <a:r>
              <a:rPr lang="ru-RU" sz="24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(экспериментально - исследовательский)</a:t>
            </a: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159428" y="1496963"/>
            <a:ext cx="6913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 -ознакомление детей и родителей с целями и задачами проекта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-подбор дидактического, методического и лабораторного оборудования для реализации проекта.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1282749" y="3284984"/>
            <a:ext cx="7129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- цикл проведения опытов с водой;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- открытое ООД, просмотр видеороликов эксперименты с водой;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-мероприятия с родителями, папка для родителей по реализации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«Волшебство воды».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286505" y="5644609"/>
            <a:ext cx="604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-387424"/>
            <a:ext cx="4991495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20688"/>
            <a:ext cx="441255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«Три состояния воды»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340768"/>
            <a:ext cx="33405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2400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вода?»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060848"/>
            <a:ext cx="448097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2400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«Вода – растворитель»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780928"/>
            <a:ext cx="4437561" cy="461665"/>
          </a:xfrm>
          <a:prstGeom prst="rect">
            <a:avLst/>
          </a:prstGeom>
        </p:spPr>
        <p:txBody>
          <a:bodyPr wrap="none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4 </a:t>
            </a: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ОПЫТ: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«Преломление света»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04450" y="3789040"/>
            <a:ext cx="4682051" cy="461665"/>
          </a:xfrm>
          <a:prstGeom prst="rect">
            <a:avLst/>
          </a:prstGeom>
        </p:spPr>
        <p:txBody>
          <a:bodyPr wrap="none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>
                  <a:solidFill>
                    <a:schemeClr val="tx1"/>
                  </a:solidFill>
                </a:ln>
                <a:solidFill>
                  <a:srgbClr val="441C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6 </a:t>
            </a: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ОПЫТ: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«Исчезающая монетка»</a:t>
            </a:r>
            <a:endParaRPr lang="ru-RU" dirty="0"/>
          </a:p>
        </p:txBody>
      </p:sp>
      <p:pic>
        <p:nvPicPr>
          <p:cNvPr id="92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41438"/>
            <a:ext cx="14033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27407" y="3277581"/>
            <a:ext cx="4847994" cy="461665"/>
          </a:xfrm>
          <a:prstGeom prst="rect">
            <a:avLst/>
          </a:prstGeom>
        </p:spPr>
        <p:txBody>
          <a:bodyPr wrap="none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cap="all" dirty="0">
                <a:ln>
                  <a:solidFill>
                    <a:schemeClr val="tx1"/>
                  </a:solidFill>
                </a:ln>
                <a:solidFill>
                  <a:srgbClr val="33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5 </a:t>
            </a:r>
            <a:r>
              <a:rPr lang="ru-RU" sz="2400" b="1" u="sng" cap="all" dirty="0" smtClean="0">
                <a:ln>
                  <a:solidFill>
                    <a:schemeClr val="tx1"/>
                  </a:solidFill>
                </a:ln>
                <a:solidFill>
                  <a:srgbClr val="33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Опыт</a:t>
            </a:r>
            <a:r>
              <a:rPr lang="ru-RU" sz="2400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ru-RU" sz="2400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«Сломанный карандаш »</a:t>
            </a: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15890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00438"/>
            <a:ext cx="23034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2843808" y="3573016"/>
          <a:ext cx="333603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107473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08400" y="4149725"/>
            <a:ext cx="11938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жидкое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6325" y="5589588"/>
            <a:ext cx="2730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Газообразное (пар)</a:t>
            </a: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17478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55650" y="5516563"/>
            <a:ext cx="20129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Твердое (лёд)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013" y="6021388"/>
            <a:ext cx="84963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может находиться в трех агрегатных состояниях.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11413" y="211138"/>
            <a:ext cx="5253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ОПЫТ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«Три состояния воды»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950" y="765175"/>
            <a:ext cx="8928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об агрегатных состояниях воды. Развитие представлений о </a:t>
            </a:r>
            <a:r>
              <a:rPr lang="ru-RU" sz="2400" b="1" dirty="0" err="1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сериационным</a:t>
            </a:r>
            <a:r>
              <a:rPr lang="ru-RU" sz="2400" b="1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изменении воды.</a:t>
            </a:r>
            <a:endParaRPr lang="ru-RU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6863" y="325438"/>
            <a:ext cx="3463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ОПЫТ</a:t>
            </a:r>
            <a:r>
              <a:rPr lang="ru-RU" sz="2400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вода?»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836613"/>
            <a:ext cx="68405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свойствами: вода не имеет формы, цвета, запаха и вкуса</a:t>
            </a:r>
            <a:r>
              <a:rPr lang="ru-RU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.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238601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Acer\AppData\Local\Microsoft\Windows\Temporary Internet Files\Content.IE5\IYS8Z5J2\MC90044175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63" y="1700213"/>
            <a:ext cx="214788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2903983" y="3155737"/>
          <a:ext cx="333603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320" name="Picture 5" descr="C:\Users\Acer\AppData\Local\Microsoft\Windows\Temporary Internet Files\Content.IE5\T47UZ09S\MC90039723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16288"/>
            <a:ext cx="2016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54275"/>
            <a:ext cx="113823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850" y="5013325"/>
            <a:ext cx="88201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принимает форму того сосуда, в который налита, то есть может легко менять форму. Она не имеет цвет, запаха и вкуса, а приобретает цвет, запах и вкус растворенного в ней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B9803-7FAC-4152-A880-ABF30EA92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E35B9803-7FAC-4152-A880-ABF30EA92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DA4D02-28AA-4B2F-9C0E-745B070C3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7DDA4D02-28AA-4B2F-9C0E-745B070C3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4600" y="188913"/>
            <a:ext cx="4527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ОПЫТ</a:t>
            </a:r>
            <a:r>
              <a:rPr lang="ru-RU" sz="2400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«Вода – растворитель»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52513"/>
            <a:ext cx="17462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2816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25253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1859223" y="1556792"/>
          <a:ext cx="88776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297931" y="2564904"/>
          <a:ext cx="48432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8313" y="5805488"/>
            <a:ext cx="82073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растворяет некоторые вещества, способность к растворению зависит от количества взятого вещества.</a:t>
            </a:r>
            <a:r>
              <a:rPr lang="ru-RU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.</a:t>
            </a:r>
            <a:endParaRPr lang="ru-RU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11" name="Picture 5" descr="C:\Users\Acer\AppData\Local\Microsoft\Windows\Temporary Internet Files\Content.IE5\RE8OKE32\MP900177857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913" y="4630305"/>
            <a:ext cx="1826329" cy="121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860800"/>
            <a:ext cx="13843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 rot="663874">
            <a:off x="6618123" y="5305475"/>
            <a:ext cx="832876" cy="39224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4" name="Схема 13"/>
          <p:cNvGraphicFramePr/>
          <p:nvPr/>
        </p:nvGraphicFramePr>
        <p:xfrm>
          <a:off x="5796136" y="1612058"/>
          <a:ext cx="88776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4352" name="Picture 2" descr="C:\Documents and Settings\home\Рабочий стол\экспер. исслед. деят\фото для порт\DSC_0203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54338"/>
            <a:ext cx="9334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C:\Documents and Settings\home\Рабочий стол\экспер. исслед. деят\фото для порт\DSC_0205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05038"/>
            <a:ext cx="103346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" descr="C:\Documents and Settings\home\Рабочий стол\экспер. исслед. деят\фото для порт\DSC_0208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300" y="3716338"/>
            <a:ext cx="11604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8313" y="620713"/>
            <a:ext cx="74882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со способностью воды растворять некоторые вещества. </a:t>
            </a:r>
            <a:endParaRPr lang="ru-RU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866</TotalTime>
  <Words>637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4 ОПЫТ: «Преломление света» </vt:lpstr>
      <vt:lpstr>Слайд 11</vt:lpstr>
      <vt:lpstr>Слайд 12</vt:lpstr>
      <vt:lpstr>5 эксперимент: «Сломанный карандаш » </vt:lpstr>
      <vt:lpstr>6 ОПЫТ: «Исчезающая монетка»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Super</cp:lastModifiedBy>
  <cp:revision>97</cp:revision>
  <dcterms:modified xsi:type="dcterms:W3CDTF">2020-05-20T10:26:04Z</dcterms:modified>
</cp:coreProperties>
</file>