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ytimg.com/vi/E9ZRak8ePso/maxresdefaul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544522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Подготовил: воспитатель </a:t>
            </a:r>
            <a:r>
              <a:rPr lang="ru-RU" b="1" dirty="0" smtClean="0"/>
              <a:t>Абрамова Е.А.</a:t>
            </a:r>
          </a:p>
          <a:p>
            <a:r>
              <a:rPr lang="ru-RU" b="1" dirty="0" smtClean="0"/>
              <a:t>Подготовительной группы №7</a:t>
            </a:r>
            <a:endParaRPr lang="ru-RU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0" name="Picture 4" descr="http://www.avia-tu.ru/photos/kommentarii-k-fotografiyam-pro-leto-dlya-detskogo-sada-43113-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734" y="15875"/>
            <a:ext cx="8276949" cy="6850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-eu.insales.ru/images/products/1/4622/90935822/4607082999411644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604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5606" name="Picture 6" descr="https://im0-tub-ru.yandex.net/i?id=1e732a519b8f7f286ce10f5391f6d316&amp;n=33&amp;h=215&amp;w=32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0"/>
            <a:ext cx="8784976" cy="6669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188640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Пришел июнь.</a:t>
            </a:r>
            <a:br>
              <a:rPr lang="ru-RU" sz="2400" b="1" dirty="0" smtClean="0"/>
            </a:br>
            <a:r>
              <a:rPr lang="ru-RU" sz="2400" b="1" dirty="0" smtClean="0"/>
              <a:t>"Июнь! Июнь!" -</a:t>
            </a:r>
            <a:br>
              <a:rPr lang="ru-RU" sz="2400" b="1" dirty="0" smtClean="0"/>
            </a:br>
            <a:r>
              <a:rPr lang="ru-RU" sz="2400" b="1" dirty="0" smtClean="0"/>
              <a:t>В саду щебечут птицы...</a:t>
            </a:r>
            <a:br>
              <a:rPr lang="ru-RU" sz="2400" b="1" dirty="0" smtClean="0"/>
            </a:br>
            <a:r>
              <a:rPr lang="ru-RU" sz="2400" b="1" dirty="0" smtClean="0"/>
              <a:t>На одуванчик только дунь -</a:t>
            </a:r>
            <a:br>
              <a:rPr lang="ru-RU" sz="2400" b="1" dirty="0" smtClean="0"/>
            </a:br>
            <a:r>
              <a:rPr lang="ru-RU" sz="2400" b="1" dirty="0" smtClean="0"/>
              <a:t>И весь он разлетится.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76872"/>
            <a:ext cx="51845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июне наступает теплая пора лета. Лето еще в самом начале, поэтому могут быть и холодные деньки, бывают дожди и грозы, но в целом погода в месяце хорошая. Можно больше проводить времени на улице, рассматривать цветных бабочек, гулять в саду и носить панамку от солнца, ведь теперь солнышка очень много и дни, ближе к концу июня, становятся самыми длинными в году.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29df7971f565362b6ba502bff208f4b7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1268760"/>
            <a:ext cx="468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Самый жаркий и знойный месяц. Солнце припекает настолько сильно, что гулять лучше пораньше с утра и вечером. Можно помогать в саду и на огороде, не забывая защищаться от жарких солнечных лучей. И еще знать, что в любой момент, даже в самую ясную погоду, могут нагрянуть тучи и разразится гроза, потому что, июль самый грозовой месяц. Но обычно гроза быстро проходит и вновь выглядывает солнышко.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124744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ИЮЛЬ</a:t>
            </a:r>
            <a:endParaRPr lang="ru-RU" sz="6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izina-klass.ru/wp-content/uploads/2015/07/9661037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167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260648"/>
            <a:ext cx="57606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Вкусная и сладкая пора - август. Грядки и кусты дарят самые вкусные плоды. Можно поесть малинки, клубники, а если сходить в лес по грибы, то на солнечных опушках можно пособирать сладкую лесную землянику. Гулять в этом месяце одно удовольствие, ведь солнце уже не так припекает, а дни стоят теплые и спокойные. Вот только вечером одеваться надо уже чуть потеплее, так как солнышко садится начинает рано.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АВГУСТ</a:t>
            </a:r>
            <a:endParaRPr lang="ru-RU" sz="6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eec51eeaf23d7ef577bd51a553e44d32-l&amp;n=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16216" y="404664"/>
            <a:ext cx="22322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После дождя бывает,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полнеба закрывает.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Дуга красивая, цветная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Появится, затем растает.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(радуга)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8676" name="Picture 4" descr="http://dddeti.ru/sites/default/files/qmpdppydvy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243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шибков</dc:creator>
  <cp:lastModifiedBy>Админ</cp:lastModifiedBy>
  <cp:revision>33</cp:revision>
  <dcterms:created xsi:type="dcterms:W3CDTF">2017-06-03T16:40:06Z</dcterms:created>
  <dcterms:modified xsi:type="dcterms:W3CDTF">2020-05-20T11:43:31Z</dcterms:modified>
</cp:coreProperties>
</file>