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arhivurokov.ru/multiurok/html/2017/01/02/s_58697f59ba175/517752_1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8275"/>
            <a:ext cx="8324924" cy="641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playcast.ru/uploads/2016/08/12/195659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4168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Летние приметы о природе</a:t>
            </a:r>
          </a:p>
          <a:p>
            <a:pPr algn="ctr"/>
            <a:r>
              <a:rPr lang="ru-RU" sz="2400" b="1" dirty="0" smtClean="0"/>
              <a:t>Дождевые черви выползают наружу - ждите ненастья, дождя.</a:t>
            </a:r>
          </a:p>
          <a:p>
            <a:pPr algn="ctr"/>
            <a:r>
              <a:rPr lang="ru-RU" sz="2400" b="1" dirty="0" smtClean="0"/>
              <a:t>Воробьи купаются в пыли или песке - быть дождю.</a:t>
            </a:r>
          </a:p>
          <a:p>
            <a:pPr algn="ctr"/>
            <a:r>
              <a:rPr lang="ru-RU" sz="2400" b="1" dirty="0" smtClean="0"/>
              <a:t>Если вокруг муравейника мало его обитателей - вскоре будет дождь. Вокруг муравейника кипит жизнь - дождя не предвидится.</a:t>
            </a:r>
          </a:p>
          <a:p>
            <a:pPr algn="ctr"/>
            <a:r>
              <a:rPr lang="ru-RU" sz="2400" b="1" dirty="0" smtClean="0"/>
              <a:t>Голуби воркуют к теплой солнечной погоде.</a:t>
            </a:r>
          </a:p>
          <a:p>
            <a:pPr algn="ctr"/>
            <a:r>
              <a:rPr lang="ru-RU" sz="2400" b="1" dirty="0" smtClean="0"/>
              <a:t>Появление жука-навозника - верная примета хорошей погоды.</a:t>
            </a:r>
          </a:p>
          <a:p>
            <a:pPr algn="ctr"/>
            <a:r>
              <a:rPr lang="ru-RU" sz="2400" b="1" dirty="0" smtClean="0"/>
              <a:t>Поздно вечером громко поют сверчки - к хорошей погоде.</a:t>
            </a:r>
          </a:p>
          <a:p>
            <a:pPr algn="ctr"/>
            <a:r>
              <a:rPr lang="ru-RU" sz="2400" b="1" dirty="0" smtClean="0"/>
              <a:t>Комары летают роем - будет хорошая погода.</a:t>
            </a:r>
          </a:p>
          <a:p>
            <a:pPr algn="ctr"/>
            <a:r>
              <a:rPr lang="ru-RU" sz="2400" b="1" dirty="0" smtClean="0"/>
              <a:t>Обилие ягод летом предвещает холодную зиму.</a:t>
            </a:r>
          </a:p>
          <a:p>
            <a:pPr algn="ctr"/>
            <a:r>
              <a:rPr lang="ru-RU" sz="2400" b="1" dirty="0" smtClean="0"/>
              <a:t>Вокруг акации кружится много насекомых - ждите непогоды.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-XOo-7KkzFlc/USiWQDK_a0I/AAAAAAAAueA/cxoL9k8RCYs/s1600/Image_2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63492" y="188640"/>
            <a:ext cx="4580508" cy="3240360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5339d4526f1f7240ed63a9ca23e9d5b2&amp;n=33&amp;h=215&amp;w=26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248472" cy="3240360"/>
          </a:xfrm>
          <a:prstGeom prst="rect">
            <a:avLst/>
          </a:prstGeom>
          <a:noFill/>
        </p:spPr>
      </p:pic>
      <p:sp>
        <p:nvSpPr>
          <p:cNvPr id="1946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://img-2004-07.photosight.ru/10/5483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1008"/>
            <a:ext cx="4572000" cy="3240360"/>
          </a:xfrm>
          <a:prstGeom prst="rect">
            <a:avLst/>
          </a:prstGeom>
          <a:noFill/>
        </p:spPr>
      </p:pic>
      <p:pic>
        <p:nvPicPr>
          <p:cNvPr id="19472" name="Picture 16" descr="https://im0-tub-ru.yandex.net/i?id=e68e4e3661c7e087ee3492494c83a862&amp;n=33&amp;h=215&amp;w=3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573016"/>
            <a:ext cx="4248472" cy="31683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40466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Маки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63680" y="602700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Васильки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1886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Ромашки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64502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Астры</a:t>
            </a:r>
            <a:endParaRPr lang="ru-RU"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Десерты лета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im0-tub-ru.yandex.net/i?id=e16fe2aca32e474bc27af46901fb53f7&amp;n=33&amp;h=215&amp;w=3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4320480" cy="2664296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ec673c1aec9244f79067eb1b3879f911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908720"/>
            <a:ext cx="4292476" cy="2736304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7767533a0f36695ae7a6b153ac3c0d76&amp;n=33&amp;h=215&amp;w=34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789040"/>
            <a:ext cx="4248472" cy="2808312"/>
          </a:xfrm>
          <a:prstGeom prst="rect">
            <a:avLst/>
          </a:prstGeom>
          <a:noFill/>
        </p:spPr>
      </p:pic>
      <p:pic>
        <p:nvPicPr>
          <p:cNvPr id="20488" name="Picture 8" descr="https://im0-tub-ru.yandex.net/i?id=16f3bcd602c4afc8ec5d988358cbcfa9&amp;n=33&amp;h=215&amp;w=3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717032"/>
            <a:ext cx="424847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3311b49a23f05ddf5b12622b40da89b0&amp;n=33&amp;h=215&amp;w=3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3905672"/>
            <a:ext cx="3456384" cy="2763688"/>
          </a:xfrm>
          <a:prstGeom prst="rect">
            <a:avLst/>
          </a:prstGeom>
          <a:noFill/>
        </p:spPr>
      </p:pic>
      <p:pic>
        <p:nvPicPr>
          <p:cNvPr id="23556" name="Picture 4" descr="http://esn-24.ru/uploads/posts/2016-08/1470144351_watergun-stock-today-150520-tease_d4de1472ee81af3b836d679a7f2444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404664"/>
            <a:ext cx="4716016" cy="3421509"/>
          </a:xfrm>
          <a:prstGeom prst="rect">
            <a:avLst/>
          </a:prstGeom>
          <a:noFill/>
        </p:spPr>
      </p:pic>
      <p:pic>
        <p:nvPicPr>
          <p:cNvPr id="23558" name="Picture 6" descr="https://im0-tub-ru.yandex.net/i?id=95a60773226d8d7fe7e258fcca9d85d0&amp;n=33&amp;h=215&amp;w=3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933056"/>
            <a:ext cx="3672408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Летние развлечения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3560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6" name="Picture 14" descr="https://im0-tub-ru.yandex.net/i?id=3f45a4c3da46dd073dbb9b6b8859781c&amp;n=33&amp;h=215&amp;w=27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628800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my-shop.ru/product/3/253/25215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elao.ru/files/cache/900x600_adaptiveResize_vV-HzRRVZB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0" y="404664"/>
            <a:ext cx="6948264" cy="3067655"/>
          </a:xfrm>
          <a:prstGeom prst="rect">
            <a:avLst/>
          </a:prstGeom>
          <a:noFill/>
        </p:spPr>
      </p:pic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heaclub.ru/tim/8143c49ed37efed9b420f1df45f4e9c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4221088"/>
            <a:ext cx="5508103" cy="2636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Коварный солнечный удар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57296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Радостный день на пляже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rulevo-zapadnoe.mos.ru/upload/medialibrary/4f7/bann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Десерты лета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шибков</dc:creator>
  <cp:lastModifiedBy>Админ</cp:lastModifiedBy>
  <cp:revision>33</cp:revision>
  <dcterms:created xsi:type="dcterms:W3CDTF">2017-06-03T16:40:06Z</dcterms:created>
  <dcterms:modified xsi:type="dcterms:W3CDTF">2020-05-20T11:45:12Z</dcterms:modified>
</cp:coreProperties>
</file>