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58" r:id="rId5"/>
    <p:sldId id="286" r:id="rId6"/>
    <p:sldId id="288" r:id="rId7"/>
    <p:sldId id="289" r:id="rId8"/>
    <p:sldId id="268" r:id="rId9"/>
    <p:sldId id="269" r:id="rId10"/>
    <p:sldId id="274" r:id="rId11"/>
    <p:sldId id="270" r:id="rId12"/>
    <p:sldId id="272" r:id="rId13"/>
    <p:sldId id="271" r:id="rId14"/>
    <p:sldId id="264" r:id="rId15"/>
    <p:sldId id="262" r:id="rId16"/>
    <p:sldId id="267" r:id="rId17"/>
    <p:sldId id="285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3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01845"/>
            <a:ext cx="6336704" cy="2232248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тематическая </a:t>
            </a:r>
            <a:r>
              <a:rPr lang="ru-RU" b="1" dirty="0"/>
              <a:t>аппликация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9036495" y="4061289"/>
            <a:ext cx="45719" cy="2464053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026" name="Picture 2" descr="http://masterclassy.masterpodelok.com/uploads/posts/2013-01-21/image_61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36"/>
            <a:ext cx="3203848" cy="34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delka-rukodelie.mybabbie.ru/pictures/82984-raspechatat-cvetnye-applika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" y="3230266"/>
            <a:ext cx="50576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8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Насыпная аппликация-материал насыпается на клеевую</a:t>
            </a:r>
            <a:endParaRPr lang="ru-RU" dirty="0"/>
          </a:p>
        </p:txBody>
      </p:sp>
      <p:pic>
        <p:nvPicPr>
          <p:cNvPr id="4" name="Объект 3" descr="http://www.cirota.ru/forum/images/98/9802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657646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1.mylove.ru/r_3DkAiob8fldaGO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46" y="1988840"/>
            <a:ext cx="448635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6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988840"/>
          </a:xfrm>
        </p:spPr>
        <p:txBody>
          <a:bodyPr>
            <a:normAutofit/>
          </a:bodyPr>
          <a:lstStyle/>
          <a:p>
            <a:r>
              <a:rPr lang="ru-RU" dirty="0" smtClean="0"/>
              <a:t>В однослойных аппликациях наклеиваются на фон без наложения друг на друга</a:t>
            </a:r>
            <a:endParaRPr lang="ru-RU" dirty="0"/>
          </a:p>
        </p:txBody>
      </p:sp>
      <p:pic>
        <p:nvPicPr>
          <p:cNvPr id="4" name="Объект 3" descr="http://shopingbasket.ru/img/2015/070521/544950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01308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vera-nadezhda-lyubov.com/s__img3/uploads/images/00/65/20/2015/06/18/ba5d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77" y="2348878"/>
            <a:ext cx="4248472" cy="322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29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63488"/>
            <a:ext cx="7848872" cy="612068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Многослойная </a:t>
            </a:r>
            <a:r>
              <a:rPr lang="ru-RU" dirty="0" smtClean="0">
                <a:effectLst/>
              </a:rPr>
              <a:t>аппликация </a:t>
            </a:r>
            <a:r>
              <a:rPr lang="ru-RU" b="0" dirty="0" smtClean="0">
                <a:effectLst/>
              </a:rPr>
              <a:t>выполняется </a:t>
            </a:r>
            <a:r>
              <a:rPr lang="ru-RU" b="0" dirty="0">
                <a:effectLst/>
              </a:rPr>
              <a:t>путем наклеивания на фон изображений предметов и их деталей в два-три слоя.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im0-tub-ru.yandex.net/i?id=f0683e1bb989176690103218cab2410c&amp;n=33&amp;h=215&amp;w=44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7274"/>
            <a:ext cx="4283968" cy="361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99wallpaper.com/images/3_489/paperscupt_2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46" y="3284984"/>
            <a:ext cx="4338364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10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403"/>
            <a:ext cx="8229600" cy="57606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Модульная аппликация (мозаика)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При такой технике образ получается путем наклеивания множества одинаковых форм. В качестве основы для модульной аппликации могут использоваться вырезанные кружки, квадратики, треугольники, либо просто рваные бумажки.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624"/>
            <a:ext cx="8496944" cy="66967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7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8223.vk.me/v628223834/13cc9/c9U1vBzdJC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60032" cy="357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s543108.vk.me/v543108753/51f9/zL2px_wnvZ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07" y="1"/>
            <a:ext cx="4283968" cy="357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more-idey.ru/wp-content/uploads/2012/02/1275651989_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5616624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19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1317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Симметричная аппликация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Для симметричных изображений заготовку — квадрат или прямоугольник из бумаги нужного размера — складываем пополам, держим за сгиб, вырезаем половину изображения.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2647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4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earchmasterclass.net/uploads/posts/2013-06-09/image_376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4" y="-44618"/>
            <a:ext cx="473218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vorchestvo.files.wordpress.com/2010/11/dsc00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98" y="3236293"/>
            <a:ext cx="4405202" cy="36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-99392"/>
            <a:ext cx="4788024" cy="6957392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Ленточная аппликация</a:t>
            </a:r>
            <a:endParaRPr lang="ru-RU" sz="3200" dirty="0"/>
          </a:p>
          <a:p>
            <a:r>
              <a:rPr lang="ru-RU" sz="3200" dirty="0"/>
              <a:t>Этот способ позволяет получить не одно или два, </a:t>
            </a:r>
            <a:r>
              <a:rPr lang="ru-RU" sz="3200" dirty="0" smtClean="0"/>
              <a:t>а много одинаковых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изображений, разрозненных или связанных между собой. Для изготовления ленточной аппликации необходимо взять широкий лист бумаги, сложить его гармошкой и вырезать изображение</a:t>
            </a:r>
          </a:p>
        </p:txBody>
      </p:sp>
      <p:pic>
        <p:nvPicPr>
          <p:cNvPr id="5" name="Объект 4" descr="http://xn--80aedzwmm.xn--p1ai/uploads/posts/2014-09-02-08-57-44-c71c3b573f4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"/>
            <a:ext cx="4247023" cy="49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40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41770"/>
            <a:ext cx="9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Аппликация</a:t>
            </a:r>
            <a:r>
              <a:rPr lang="ru-RU" sz="3200" dirty="0"/>
              <a:t> – это </a:t>
            </a:r>
            <a:r>
              <a:rPr lang="ru-RU" sz="3200" b="1" dirty="0"/>
              <a:t>вышивка</a:t>
            </a:r>
            <a:r>
              <a:rPr lang="ru-RU" sz="3200" dirty="0"/>
              <a:t>, при которой на ткань нашиваются кусочки другого материала, отличающиеся цветом или фактурой. В качестве материалов для аппликации могут использоваться гладкие, ворсистые, блестящие, матовые ткани, фетр, войлок, мех, кожа. В качестве фона могут выступать парусина, кожа, сукно, полотно, бархат, шелк.</a:t>
            </a:r>
          </a:p>
        </p:txBody>
      </p:sp>
      <p:pic>
        <p:nvPicPr>
          <p:cNvPr id="2050" name="Picture 2" descr="http://fashionstylist.kupivip.ru/sites/fashion-kupivip/files/styles/article-main/public/main-2713-3f23040d573840ad42ea949552844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3963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untiks.com/uploads/images/00/05/11/2014/10/17/7ca5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30029"/>
            <a:ext cx="3477532" cy="32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.masterclassy.ru/upload/fileManager/1-jpg-3-jpg-thumb-6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" y="3990103"/>
            <a:ext cx="2565964" cy="28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3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115616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2765" y="277237"/>
            <a:ext cx="3069977" cy="564949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аппликация-</a:t>
            </a:r>
            <a:r>
              <a:rPr lang="ru-RU" sz="2400" dirty="0" smtClean="0"/>
              <a:t> </a:t>
            </a:r>
            <a:r>
              <a:rPr lang="ru-RU" sz="2400" dirty="0"/>
              <a:t>(от лат. </a:t>
            </a:r>
            <a:r>
              <a:rPr lang="ru-RU" sz="2400" dirty="0" err="1"/>
              <a:t>applicatio</a:t>
            </a:r>
            <a:r>
              <a:rPr lang="ru-RU" sz="2400" dirty="0"/>
              <a:t> — прикладывание) , создание художественных изображений наклеиванием, з</a:t>
            </a:r>
            <a:r>
              <a:rPr lang="ru-RU" sz="2400" dirty="0" smtClean="0"/>
              <a:t>ашиванием </a:t>
            </a:r>
            <a:r>
              <a:rPr lang="ru-RU" sz="2400" dirty="0"/>
              <a:t>на ткань или бумагу разноцветных кусочков какого-либо материала; изображение, узор, созданный таким способом.</a:t>
            </a:r>
          </a:p>
        </p:txBody>
      </p:sp>
      <p:pic>
        <p:nvPicPr>
          <p:cNvPr id="5" name="Объект 4" descr="http://img.searchmasterclass.net/uploads/posts/2013-06-09/image_535237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"/>
            <a:ext cx="53743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17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4624"/>
            <a:ext cx="73618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</a:t>
            </a:r>
            <a:r>
              <a:rPr lang="ru-RU" sz="2800" b="1" dirty="0" smtClean="0"/>
              <a:t>ематическая </a:t>
            </a:r>
            <a:r>
              <a:rPr lang="ru-RU" sz="2800" b="1" dirty="0"/>
              <a:t>аппликация</a:t>
            </a:r>
            <a:r>
              <a:rPr lang="ru-RU" sz="2800" dirty="0"/>
              <a:t> представляет собой наклеенные на фон изображения во взаимосвязи и в соответствии с темой или сюжетом (событие, ситуация, явление). Содержание такой аппликации может быть как несложным, так и достаточно сложным, динамичным по действию, с большим количеством персонажей и деталей. Размещение фигур может быть в один или в два-три плана, могут быть использованы приемы передачи объема и перспективы: разница размеров фигур первого и второго плана, их расположение относительно края листа, яркость и насыщенность окраски фигур первого плана, их детальная разработка. </a:t>
            </a:r>
          </a:p>
        </p:txBody>
      </p:sp>
    </p:spTree>
    <p:extLst>
      <p:ext uri="{BB962C8B-B14F-4D97-AF65-F5344CB8AC3E}">
        <p14:creationId xmlns:p14="http://schemas.microsoft.com/office/powerpoint/2010/main" val="259603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79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Т</a:t>
            </a:r>
            <a:r>
              <a:rPr lang="ru-RU" sz="4000" dirty="0" smtClean="0"/>
              <a:t>ематическая </a:t>
            </a:r>
            <a:r>
              <a:rPr lang="ru-RU" sz="4000" dirty="0"/>
              <a:t>аппликация предполагает наличие умения вырезать и наклеивать различные предметы во взаимосвязи в соответствии с темой или </a:t>
            </a:r>
            <a:r>
              <a:rPr lang="ru-RU" sz="4000" dirty="0" smtClean="0"/>
              <a:t>сюжетом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6" name="Picture 2" descr="http://www.oleksandria-dnz2.edukit.kr.ua/files2/photogallery/953/getImage%20(7).jpg?size=10&amp;height=300&amp;width=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7" y="3878810"/>
            <a:ext cx="426963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6/92/933/92933109_large_125346580f238943456m750x740u57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08" y="2540488"/>
            <a:ext cx="4348892" cy="43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аппликации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Сюжетные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Пейзажные</a:t>
            </a:r>
            <a:endParaRPr lang="ru-RU" sz="3200" dirty="0"/>
          </a:p>
        </p:txBody>
      </p:sp>
      <p:pic>
        <p:nvPicPr>
          <p:cNvPr id="8" name="Объект 7" descr="http://www.maam.ru/upload/blogs/a5e29451636eabdd25708bd03025245c.jpg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2048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День аппликации-2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248472" cy="3709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89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703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Сюжетная аппликация</a:t>
            </a:r>
            <a:br>
              <a:rPr lang="ru-RU" dirty="0">
                <a:effectLst/>
              </a:rPr>
            </a:br>
            <a:r>
              <a:rPr lang="ru-RU" b="0" dirty="0">
                <a:effectLst/>
              </a:rPr>
              <a:t>Сюжетная аппликация состоит из нескольких разных фигур, которые часто находятся в движении.</a:t>
            </a:r>
          </a:p>
        </p:txBody>
      </p:sp>
      <p:pic>
        <p:nvPicPr>
          <p:cNvPr id="1026" name="Picture 2" descr="http://malenkajastrana.my1.ru/74-1/094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56796"/>
            <a:ext cx="3744416" cy="21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0-tub-ru.yandex.net/i?id=d39433db929f29383ba19c6309a81e7f&amp;n=33&amp;h=215&amp;w=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7146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2-tub-ru.yandex.net/i?id=d863dbd272c191ae9718360032e0b43f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" y="2695988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Пейзажная аппликация</a:t>
            </a:r>
            <a:endParaRPr lang="ru-RU" dirty="0"/>
          </a:p>
        </p:txBody>
      </p:sp>
      <p:pic>
        <p:nvPicPr>
          <p:cNvPr id="2050" name="Picture 2" descr="https://im1-tub-ru.yandex.net/i?id=99af9b34e09ad43cb5d4823a58038fa9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283"/>
            <a:ext cx="3965278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searchmasterclass.net/uploads/posts/2013-06-09/image_1778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70" y="1412776"/>
            <a:ext cx="4278963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ve.kz/five/statyi/2013/06/05/pux/0_6878f_b7834723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" y="4393920"/>
            <a:ext cx="4932040" cy="24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1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1656184"/>
          </a:xfrm>
        </p:spPr>
        <p:txBody>
          <a:bodyPr>
            <a:normAutofit/>
          </a:bodyPr>
          <a:lstStyle/>
          <a:p>
            <a:pPr algn="l"/>
            <a:r>
              <a:rPr lang="ru-RU" b="0" dirty="0" smtClean="0"/>
              <a:t>Техники выполнения аппликации.</a:t>
            </a:r>
            <a:endParaRPr lang="ru-RU" b="0" dirty="0"/>
          </a:p>
        </p:txBody>
      </p:sp>
      <p:pic>
        <p:nvPicPr>
          <p:cNvPr id="3" name="Рисунок 2" descr="http://podelka-rukodelie.mybabbie.ru/pictures/93248-utochka-applikaci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536504" cy="460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11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Плоские аппликации выполняются путем вырезания и наклеивания в соответствующем порядке</a:t>
            </a:r>
            <a:endParaRPr lang="ru-RU" dirty="0"/>
          </a:p>
        </p:txBody>
      </p:sp>
      <p:pic>
        <p:nvPicPr>
          <p:cNvPr id="1028" name="Picture 4" descr="Аппликация Снеговик из бум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19125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2852936"/>
            <a:ext cx="6624736" cy="41764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523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730</TotalTime>
  <Words>199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тематическая аппликация </vt:lpstr>
      <vt:lpstr>Презентация PowerPoint</vt:lpstr>
      <vt:lpstr>Презентация PowerPoint</vt:lpstr>
      <vt:lpstr>Презентация PowerPoint</vt:lpstr>
      <vt:lpstr>Тематические аппликации </vt:lpstr>
      <vt:lpstr>Сюжетная аппликация Сюжетная аппликация состоит из нескольких разных фигур, которые часто находятся в движении.</vt:lpstr>
      <vt:lpstr>Пейзажная аппликация</vt:lpstr>
      <vt:lpstr>Техники выполнения аппликации.</vt:lpstr>
      <vt:lpstr>Плоские аппликации выполняются путем вырезания и наклеивания в соответствующем порядке</vt:lpstr>
      <vt:lpstr>Насыпная аппликация-материал насыпается на клеевую</vt:lpstr>
      <vt:lpstr>В однослойных аппликациях наклеиваются на фон без наложения друг на друга</vt:lpstr>
      <vt:lpstr>Многослойная аппликация выполняется путем наклеивания на фон изображений предметов и их деталей в два-три слоя.  </vt:lpstr>
      <vt:lpstr>Модульная аппликация (мозаика) При такой технике образ получается путем наклеивания множества одинаковых форм. В качестве основы для модульной аппликации могут использоваться вырезанные кружки, квадратики, треугольники, либо просто рваные бумажки.</vt:lpstr>
      <vt:lpstr>Презентация PowerPoint</vt:lpstr>
      <vt:lpstr>Симметричная аппликация Для симметричных изображений заготовку — квадрат или прямоугольник из бумаги нужного размера — складываем пополам, держим за сгиб, вырезаем половину изображения.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Сюжетно-тематическая аппликация </dc:title>
  <dc:creator>900</dc:creator>
  <cp:lastModifiedBy>Админ</cp:lastModifiedBy>
  <cp:revision>40</cp:revision>
  <dcterms:created xsi:type="dcterms:W3CDTF">2016-02-16T16:37:44Z</dcterms:created>
  <dcterms:modified xsi:type="dcterms:W3CDTF">2020-05-20T11:55:20Z</dcterms:modified>
</cp:coreProperties>
</file>