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8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3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1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4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3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5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7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E037-E9CD-490E-8D81-ECDAC9B664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3134-4FC0-4B17-AE23-B908886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4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>
            <a:normAutofit/>
          </a:bodyPr>
          <a:lstStyle/>
          <a:p>
            <a:r>
              <a:rPr lang="ru-RU" dirty="0" smtClean="0"/>
              <a:t>«Салют Победы»     </a:t>
            </a:r>
            <a:r>
              <a:rPr lang="ru-RU" sz="3600" dirty="0" smtClean="0"/>
              <a:t>Нетрадиционная техника рисования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3992488" cy="1656184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1800" dirty="0" smtClean="0"/>
              <a:t>Подготовила: </a:t>
            </a:r>
            <a:r>
              <a:rPr lang="ru-RU" sz="1800" dirty="0" err="1" smtClean="0"/>
              <a:t>Балиева</a:t>
            </a:r>
            <a:r>
              <a:rPr lang="ru-RU" sz="1800" dirty="0" smtClean="0"/>
              <a:t> Т.В</a:t>
            </a:r>
            <a:endParaRPr lang="ru-RU" sz="1800" dirty="0"/>
          </a:p>
        </p:txBody>
      </p:sp>
      <p:pic>
        <p:nvPicPr>
          <p:cNvPr id="1026" name="Picture 2" descr="C:\Users\tamil\OneDrive\Рабочий стол\20200504_12303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2827"/>
            <a:ext cx="3816424" cy="38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4036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Цель: продолжать познакомить детей с нетрадиционным способом рисования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>
              <a:buFontTx/>
              <a:buChar char="-"/>
            </a:pPr>
            <a:r>
              <a:rPr lang="ru-RU" dirty="0" smtClean="0"/>
              <a:t>Развивать творческие способности детей, художественный вкус, чувство композиции;</a:t>
            </a:r>
          </a:p>
          <a:p>
            <a:pPr>
              <a:buFontTx/>
              <a:buChar char="-"/>
            </a:pPr>
            <a:r>
              <a:rPr lang="ru-RU" dirty="0" smtClean="0"/>
              <a:t>Развивать воображение ,пространственное мышление , мелкую моторику;</a:t>
            </a:r>
          </a:p>
          <a:p>
            <a:pPr>
              <a:buFontTx/>
              <a:buChar char="-"/>
            </a:pPr>
            <a:r>
              <a:rPr lang="ru-RU" dirty="0" smtClean="0"/>
              <a:t>Воспитывать чувство гордости, любовь к своей родине;</a:t>
            </a:r>
          </a:p>
          <a:p>
            <a:pPr>
              <a:buFontTx/>
              <a:buChar char="-"/>
            </a:pPr>
            <a:r>
              <a:rPr lang="ru-RU" dirty="0" smtClean="0"/>
              <a:t>Закрепить знания о Празднике Победы.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3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Краски –гуашь,</a:t>
            </a:r>
          </a:p>
          <a:p>
            <a:pPr marL="0" indent="0">
              <a:buNone/>
            </a:pPr>
            <a:r>
              <a:rPr lang="ru-RU" dirty="0" smtClean="0"/>
              <a:t>Втулки от туалетной бумаги , с одной стороны разрезанные  полосками , одноразовые соломки </a:t>
            </a:r>
            <a:r>
              <a:rPr lang="ru-RU" dirty="0"/>
              <a:t>(</a:t>
            </a:r>
            <a:r>
              <a:rPr lang="ru-RU" dirty="0" smtClean="0"/>
              <a:t>трубочки) , одноразовые тарелочки, вилки, бумага , салфетки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Втулки от туалетной бумаги , с одной стороны разрезаем  полосками и макаем в краски и ставим оттиск на бумаге.</a:t>
            </a:r>
            <a:endParaRPr lang="ru-RU" sz="3200" dirty="0"/>
          </a:p>
        </p:txBody>
      </p:sp>
      <p:pic>
        <p:nvPicPr>
          <p:cNvPr id="3074" name="Picture 2" descr="C:\Users\tamil\OneDrive\Рабочий стол\20200504_1226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81540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mil\OneDrive\Рабочий стол\20200504_12275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1628800"/>
            <a:ext cx="532859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Можно сделать штамп из соломки, разрезав его.</a:t>
            </a:r>
            <a:endParaRPr lang="ru-RU" sz="3600" dirty="0"/>
          </a:p>
        </p:txBody>
      </p:sp>
      <p:pic>
        <p:nvPicPr>
          <p:cNvPr id="4098" name="Picture 2" descr="C:\Users\tamil\OneDrive\Рабочий стол\20200504_1228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" y="1556792"/>
            <a:ext cx="384939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mil\OneDrive\Рабочий стол\20200504_122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29207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Штамп можно сделать из твердого бруска и толстых ниток, обмотав ими брусок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122" name="Picture 2" descr="C:\Users\tamil\OneDrive\Рабочий стол\20200504_1234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7"/>
            <a:ext cx="29158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mil\OneDrive\Рабочий стол\20200504_123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27" y="4149080"/>
            <a:ext cx="3419872" cy="26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mil\OneDrive\Рабочий стол\20200504_123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20" y="1628800"/>
            <a:ext cx="3384376" cy="34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5508327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Можно рисовать салют при помощи вилки . Набрать на вилку краски, сделать оттиск, используя несколько  цветов краски, салют получиться насыщенным интересным</a:t>
            </a:r>
            <a:endParaRPr lang="ru-RU" sz="24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640960" cy="4896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tamil\OneDrive\Рабочий стол\20200504_123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2079"/>
            <a:ext cx="3942656" cy="24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mil\OneDrive\Рабочий стол\20200504_12303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19" y="1772816"/>
            <a:ext cx="5082281" cy="51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" y="4377206"/>
            <a:ext cx="4002410" cy="24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amil\OneDrive\Рабочий стол\20200504_123242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9608"/>
            <a:ext cx="8777883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Салют Победы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369608"/>
            <a:ext cx="9029403" cy="5371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158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«Салют Победы»     Нетрадиционная техника рисования</vt:lpstr>
      <vt:lpstr>Цель: продолжать познакомить детей с нетрадиционным способом рисования</vt:lpstr>
      <vt:lpstr>Материал</vt:lpstr>
      <vt:lpstr>Втулки от туалетной бумаги , с одной стороны разрезаем  полосками и макаем в краски и ставим оттиск на бумаге.</vt:lpstr>
      <vt:lpstr>Можно сделать штамп из соломки, разрезав его.</vt:lpstr>
      <vt:lpstr>Штамп можно сделать из твердого бруска и толстых ниток, обмотав ими брусок.</vt:lpstr>
      <vt:lpstr>Можно рисовать салют при помощи вилки . Набрать на вилку краски, сделать оттиск, используя несколько  цветов краски, салют получиться насыщенным интересным</vt:lpstr>
      <vt:lpstr>Салют Победы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tamil</dc:creator>
  <cp:lastModifiedBy>tamil</cp:lastModifiedBy>
  <cp:revision>11</cp:revision>
  <dcterms:created xsi:type="dcterms:W3CDTF">2020-05-04T09:48:09Z</dcterms:created>
  <dcterms:modified xsi:type="dcterms:W3CDTF">2020-05-06T08:40:29Z</dcterms:modified>
</cp:coreProperties>
</file>