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76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60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FD5FA-1188-43F0-B236-3E62113187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335C5-D7EB-4369-9B8E-5BB36E3C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2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335C5-D7EB-4369-9B8E-5BB36E3CD4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7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7D4415-A568-4144-9E30-2094A9F2496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18D5D4-068C-42D1-ACAB-933DE1ED08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256784" cy="1703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Подготовила: </a:t>
            </a:r>
            <a:r>
              <a:rPr lang="ru-RU" sz="2400" dirty="0" err="1" smtClean="0"/>
              <a:t>Балиева</a:t>
            </a:r>
            <a:r>
              <a:rPr lang="ru-RU" sz="2400" dirty="0" smtClean="0"/>
              <a:t> Т.В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800199"/>
          </a:xfrm>
        </p:spPr>
        <p:txBody>
          <a:bodyPr/>
          <a:lstStyle/>
          <a:p>
            <a:r>
              <a:rPr lang="ru-RU" dirty="0" smtClean="0"/>
              <a:t>Цветы: полевые, садовые, луговые.</a:t>
            </a:r>
            <a:endParaRPr lang="ru-RU" dirty="0"/>
          </a:p>
        </p:txBody>
      </p:sp>
      <p:pic>
        <p:nvPicPr>
          <p:cNvPr id="1028" name="Picture 4" descr="https://avatars.mds.yandex.net/get-pdb/1679414/2df8c538-c756-444e-b667-03d58e0d59f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3633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5580112" y="2275756"/>
            <a:ext cx="3384376" cy="2552858"/>
          </a:xfrm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7"/>
            <a:ext cx="7776864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sz="2800" dirty="0" smtClean="0"/>
              <a:t>« Четвертый лишний»</a:t>
            </a:r>
            <a:br>
              <a:rPr lang="ru-RU" sz="2800" dirty="0" smtClean="0"/>
            </a:br>
            <a:r>
              <a:rPr lang="ru-RU" sz="2800" dirty="0" smtClean="0"/>
              <a:t>Цель: исключить лишнее слово или картинку.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6989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avatars.mds.yandex.net/get-pdb/1338671/abc3a1b6-2e0d-49b4-8f28-d355fe7922f4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2204864"/>
            <a:ext cx="3141406" cy="3224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1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4"/>
            <a:ext cx="9202994" cy="68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on-desktop.com/wps/Nature___Flowers_Garden_flowers_zinnia_(Ciniya)_at_their_summer_cottage_067288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61048"/>
            <a:ext cx="3962113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orge.pic2.me/upload/274/5e886851ce5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514806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679414/2df8c538-c756-444e-b667-03d58e0d59fe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305"/>
            <a:ext cx="3962113" cy="383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orge.pic2.me/upload/811/54a41738cc07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"/>
            <a:ext cx="5148065" cy="383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2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574675" y="115888"/>
            <a:ext cx="8569325" cy="67421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Цель: закрепить знания детей о цветах.</a:t>
            </a:r>
          </a:p>
          <a:p>
            <a:pPr marL="45720" indent="0">
              <a:buNone/>
            </a:pPr>
            <a:r>
              <a:rPr lang="ru-RU" sz="2400" dirty="0" smtClean="0"/>
              <a:t>Задачи:</a:t>
            </a:r>
          </a:p>
          <a:p>
            <a:pPr marL="45720" indent="0">
              <a:buNone/>
            </a:pPr>
            <a:r>
              <a:rPr lang="ru-RU" sz="2400" dirty="0" smtClean="0"/>
              <a:t>Образовательные : </a:t>
            </a:r>
          </a:p>
          <a:p>
            <a:pPr marL="45720" indent="0">
              <a:buNone/>
            </a:pPr>
            <a:r>
              <a:rPr lang="ru-RU" sz="2400" dirty="0"/>
              <a:t>-</a:t>
            </a:r>
            <a:r>
              <a:rPr lang="ru-RU" sz="2400" dirty="0" smtClean="0"/>
              <a:t>повторять строение цветка, названия цветов, правила ухода за растениями;</a:t>
            </a:r>
          </a:p>
          <a:p>
            <a:pPr marL="45720" indent="0">
              <a:buNone/>
            </a:pPr>
            <a:r>
              <a:rPr lang="ru-RU" sz="2400" dirty="0" smtClean="0"/>
              <a:t>-способствовать развитию навыка деления цветов на луговые, садовые, полевые;</a:t>
            </a:r>
          </a:p>
          <a:p>
            <a:pPr marL="45720" indent="0">
              <a:buNone/>
            </a:pPr>
            <a:r>
              <a:rPr lang="ru-RU" sz="2400" dirty="0" smtClean="0"/>
              <a:t>Развивающие:</a:t>
            </a:r>
          </a:p>
          <a:p>
            <a:pPr marL="45720" indent="0">
              <a:buNone/>
            </a:pPr>
            <a:r>
              <a:rPr lang="ru-RU" sz="2400" dirty="0" smtClean="0"/>
              <a:t>-</a:t>
            </a:r>
            <a:r>
              <a:rPr lang="ru-RU" sz="2400" dirty="0"/>
              <a:t>Р</a:t>
            </a:r>
            <a:r>
              <a:rPr lang="ru-RU" sz="2400" dirty="0" smtClean="0"/>
              <a:t>азвивать речь и активизировать  словарь детей;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слуховое и зрительное внимание, воображение:</a:t>
            </a:r>
          </a:p>
          <a:p>
            <a:pPr>
              <a:buFontTx/>
              <a:buChar char="-"/>
            </a:pPr>
            <a:r>
              <a:rPr lang="ru-RU" sz="2400" dirty="0" smtClean="0"/>
              <a:t>Воспитательные:</a:t>
            </a:r>
          </a:p>
          <a:p>
            <a:pPr marL="45720" indent="0">
              <a:buNone/>
            </a:pPr>
            <a:r>
              <a:rPr lang="ru-RU" sz="2400" dirty="0" smtClean="0"/>
              <a:t>-воспитывать у детей любознательность, интерес к изучению природы, любовь и бережное отношение к природе.</a:t>
            </a:r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94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3210759" cy="1217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6400800" cy="2592288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 smtClean="0"/>
              <a:t>    Виды</a:t>
            </a:r>
          </a:p>
          <a:p>
            <a:r>
              <a:rPr lang="ru-RU" sz="3200" dirty="0" smtClean="0"/>
              <a:t>Садовые</a:t>
            </a:r>
          </a:p>
          <a:p>
            <a:r>
              <a:rPr lang="ru-RU" sz="3200" dirty="0" smtClean="0"/>
              <a:t>Луговые</a:t>
            </a:r>
          </a:p>
          <a:p>
            <a:r>
              <a:rPr lang="ru-RU" sz="3200" dirty="0" smtClean="0"/>
              <a:t>Полевые</a:t>
            </a:r>
            <a:endParaRPr lang="ru-RU" sz="3200" dirty="0"/>
          </a:p>
        </p:txBody>
      </p:sp>
      <p:pic>
        <p:nvPicPr>
          <p:cNvPr id="8" name="Рисунок 7" descr="https://avatars.mds.yandex.net/get-pdb/1734828/a47a453d-aa98-411f-916d-d4aa5c7101b6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"/>
            <a:ext cx="4536503" cy="328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899592" y="47667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/>
          </a:p>
        </p:txBody>
      </p:sp>
      <p:pic>
        <p:nvPicPr>
          <p:cNvPr id="10" name="Рисунок 9" descr="https://proza.ru/pics/2016/06/13/7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3"/>
            <a:ext cx="4499992" cy="355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345038/8c12dfce-428a-4b9e-bf40-faa56b6a684d/s1200?webp=fals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3"/>
            <a:ext cx="4644008" cy="360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5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0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2000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236</TotalTime>
  <Words>97</Words>
  <Application>Microsoft Office PowerPoint</Application>
  <PresentationFormat>Экран (4:3)</PresentationFormat>
  <Paragraphs>18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Цветы: полевые, садовые, луговые.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 Четвертый лишний» Цель: исключить лишнее слово или картинку.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Цветы: полевые, садовые, луговые.</dc:title>
  <dc:creator>tamil</dc:creator>
  <cp:lastModifiedBy>1</cp:lastModifiedBy>
  <cp:revision>13</cp:revision>
  <dcterms:created xsi:type="dcterms:W3CDTF">2020-05-10T13:09:17Z</dcterms:created>
  <dcterms:modified xsi:type="dcterms:W3CDTF">2020-05-12T19:06:16Z</dcterms:modified>
</cp:coreProperties>
</file>