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7A40-FF65-4EE2-9C42-F394DA30892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0634-DF1F-412E-B75A-17E7BDD8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10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7A40-FF65-4EE2-9C42-F394DA30892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0634-DF1F-412E-B75A-17E7BDD8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00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7A40-FF65-4EE2-9C42-F394DA30892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0634-DF1F-412E-B75A-17E7BDD8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3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7A40-FF65-4EE2-9C42-F394DA30892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0634-DF1F-412E-B75A-17E7BDD8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14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7A40-FF65-4EE2-9C42-F394DA30892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0634-DF1F-412E-B75A-17E7BDD8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33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7A40-FF65-4EE2-9C42-F394DA30892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0634-DF1F-412E-B75A-17E7BDD8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1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7A40-FF65-4EE2-9C42-F394DA30892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0634-DF1F-412E-B75A-17E7BDD8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99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7A40-FF65-4EE2-9C42-F394DA30892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0634-DF1F-412E-B75A-17E7BDD8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11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7A40-FF65-4EE2-9C42-F394DA30892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0634-DF1F-412E-B75A-17E7BDD8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77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7A40-FF65-4EE2-9C42-F394DA30892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0634-DF1F-412E-B75A-17E7BDD8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00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7A40-FF65-4EE2-9C42-F394DA30892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0634-DF1F-412E-B75A-17E7BDD8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38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07A40-FF65-4EE2-9C42-F394DA308922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70634-DF1F-412E-B75A-17E7BDD8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5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13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13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9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«Удивительный мир насекомых»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6021288"/>
            <a:ext cx="4968552" cy="6480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                          Подготовила: </a:t>
            </a:r>
            <a:r>
              <a:rPr lang="ru-RU" dirty="0" err="1" smtClean="0"/>
              <a:t>Балиева</a:t>
            </a:r>
            <a:r>
              <a:rPr lang="ru-RU" dirty="0" smtClean="0"/>
              <a:t> Т.В</a:t>
            </a:r>
            <a:endParaRPr lang="ru-RU" dirty="0"/>
          </a:p>
        </p:txBody>
      </p:sp>
      <p:pic>
        <p:nvPicPr>
          <p:cNvPr id="4" name="Рисунок 3" descr="http://crosti.ru/patterns/00/1f/25/0daedb6851/pictur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1" y="1772816"/>
            <a:ext cx="1127760" cy="1050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pdb/1936789/eb38a136-2ee7-4739-9fd7-d43ead4efd9d/s1200?webp=fals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87330"/>
            <a:ext cx="3294380" cy="2867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ixy.org/src/466/466812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256" y="2763194"/>
            <a:ext cx="3969965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ixy.org/src/466/466812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32778"/>
            <a:ext cx="3969965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pixy.org/src/466/466812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68" y="3573016"/>
            <a:ext cx="3969965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img1.liveinternet.ru/images/attach/c/9/106/446/106446727_large_5402287_butterfly00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867" y="2060848"/>
            <a:ext cx="1907704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89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komotoz.ru/zhivotnye/photos/vidy_bozhih_korovok/glazchataja_korovka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97577"/>
            <a:ext cx="3857652" cy="1910886"/>
          </a:xfrm>
          <a:prstGeom prst="rect">
            <a:avLst/>
          </a:prstGeom>
          <a:noFill/>
        </p:spPr>
      </p:pic>
      <p:pic>
        <p:nvPicPr>
          <p:cNvPr id="3" name="Picture 14" descr="https://nashzeleniymir.ru/wp-content/uploads/2016/06/%D0%91%D0%B5%D0%BB%D0%B0%D1%8F-%D0%B1%D0%BE%D0%B6%D1%8C%D1%8F-%D0%BA%D0%BE%D1%80%D0%BE%D0%B2%D0%BA%D0%B0-Anatis-labicul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1475" y="2570343"/>
            <a:ext cx="2273285" cy="1676351"/>
          </a:xfrm>
          <a:prstGeom prst="rect">
            <a:avLst/>
          </a:prstGeom>
          <a:noFill/>
        </p:spPr>
      </p:pic>
      <p:pic>
        <p:nvPicPr>
          <p:cNvPr id="4" name="Picture 12" descr="https://im0-tub-ru.yandex.net/i?id=c6e1bd0611ec40377757e392f5ecbdd6-sr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1632" y="4628216"/>
            <a:ext cx="3170723" cy="2133613"/>
          </a:xfrm>
          <a:prstGeom prst="rect">
            <a:avLst/>
          </a:prstGeom>
          <a:noFill/>
        </p:spPr>
      </p:pic>
      <p:pic>
        <p:nvPicPr>
          <p:cNvPr id="5" name="Picture 20" descr="https://theecology.ru/wp-content/uploads/2019/07/post_5d1dcb04c00b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236" y="2414751"/>
            <a:ext cx="2843763" cy="2213465"/>
          </a:xfrm>
          <a:prstGeom prst="rect">
            <a:avLst/>
          </a:prstGeom>
          <a:noFill/>
        </p:spPr>
      </p:pic>
      <p:pic>
        <p:nvPicPr>
          <p:cNvPr id="6" name="Picture 8" descr="Ð¤Ð¾ÑÐ¾Ð³ÑÐ°Ñ Ð»ÑÐ±Ð¸ÑÐµÐ»Ñ ÐÑÑÑÐ°ÑÐ° ÐÐ·ÑÑÑÐº ÑÐ¾Ð´Ð¾Ð¼ Ð¸Ð· Ð¢ÑÑÑÐ¸Ð¸. ÐÐ½ Ð»ÑÐ±Ð¸Ñ ÑÐ¾ÑÐ¾Ð³ÑÐ°ÑÐ¸ÑÐ¾Ð²Ð°ÑÑ Ð¿ÑÐ¸ÑÐ¾Ð´Ñ, Ð½Ð¾ Ð±Ð¾Ð»ÑÑÐµ ÐµÐ³Ð¾ Ð¸Ð½ÑÐµÑÐµÑÑÐµÑ Ð¼Ð°ÐºÑÐ¾ÑÑÐµÐ¼ÐºÐ° Ð½Ð°ÑÐµÐºÐ¾Ð¼ÑÑ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02029"/>
            <a:ext cx="3857652" cy="2650952"/>
          </a:xfrm>
          <a:prstGeom prst="rect">
            <a:avLst/>
          </a:prstGeom>
          <a:noFill/>
        </p:spPr>
      </p:pic>
      <p:pic>
        <p:nvPicPr>
          <p:cNvPr id="7" name="Picture 2" descr="https://media.elitsy.ru/wp-content/uploads/2017/08/red-ladybir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408"/>
            <a:ext cx="3216232" cy="2162169"/>
          </a:xfrm>
          <a:prstGeom prst="rect">
            <a:avLst/>
          </a:prstGeom>
          <a:noFill/>
        </p:spPr>
      </p:pic>
      <p:pic>
        <p:nvPicPr>
          <p:cNvPr id="8" name="Picture 6" descr="https://i2.wp.com/img.7dach.ru/image/1200/19/29/96/2017/10/24/3265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236" y="35408"/>
            <a:ext cx="2843764" cy="2350942"/>
          </a:xfrm>
          <a:prstGeom prst="rect">
            <a:avLst/>
          </a:prstGeom>
          <a:noFill/>
        </p:spPr>
      </p:pic>
      <p:pic>
        <p:nvPicPr>
          <p:cNvPr id="10" name="Picture 4" descr="https://2krota.ru/wp-content/uploads/2019/06/DSC0478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6232" y="35408"/>
            <a:ext cx="3101070" cy="2534935"/>
          </a:xfrm>
          <a:prstGeom prst="rect">
            <a:avLst/>
          </a:prstGeom>
          <a:noFill/>
        </p:spPr>
      </p:pic>
      <p:pic>
        <p:nvPicPr>
          <p:cNvPr id="11" name="Picture 18" descr="https://avatars.mds.yandex.net/get-pdb/1101614/3063a1d4-6bc2-4387-96e9-01fd6648ac40/s1200?webp=fals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7652" y="4786322"/>
            <a:ext cx="2093980" cy="1975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0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620713"/>
            <a:ext cx="5400675" cy="23764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  На цветке сидит цветочек,          В два всего лишь лепесточка. Лепестки цветные, по краям резные!                                         Посидит и улетает.                                      Если кто не угадает, то подскажет мамочка: Да, ведь это ….(бабочка)</a:t>
            </a:r>
            <a:endParaRPr lang="ru-RU" sz="2800" b="1" dirty="0"/>
          </a:p>
        </p:txBody>
      </p:sp>
      <p:pic>
        <p:nvPicPr>
          <p:cNvPr id="6" name="Picture 2" descr="https://avatars.mds.yandex.net/get-pdb/881477/434f64d6-51ab-4b09-aff8-d5ce7798bb4a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64"/>
            <a:ext cx="9144000" cy="2852936"/>
          </a:xfrm>
          <a:prstGeom prst="rect">
            <a:avLst/>
          </a:prstGeom>
          <a:noFill/>
        </p:spPr>
      </p:pic>
      <p:pic>
        <p:nvPicPr>
          <p:cNvPr id="7" name="Рисунок 6" descr="https://img1.liveinternet.ru/images/attach/c/9/106/446/106446727_large_5402287_butterfly0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97" y="332656"/>
            <a:ext cx="1907704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mg1.liveinternet.ru/images/attach/c/9/106/446/106446727_large_5402287_butterfly0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97" y="847198"/>
            <a:ext cx="1907704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img1.liveinternet.ru/images/attach/c/9/106/446/106446727_large_5402287_butterfly0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97" y="1025116"/>
            <a:ext cx="1907704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98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1.1zoom.ru/b5050/56/158950-melisenta_140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0" y="0"/>
            <a:ext cx="2806507" cy="2330694"/>
          </a:xfrm>
          <a:prstGeom prst="rect">
            <a:avLst/>
          </a:prstGeom>
          <a:noFill/>
        </p:spPr>
      </p:pic>
      <p:pic>
        <p:nvPicPr>
          <p:cNvPr id="3" name="Picture 6" descr="https://im0-tub-ru.yandex.net/i?id=125a47a284481eed92a009ec5500e2d9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843808" y="4449140"/>
            <a:ext cx="3506844" cy="2354271"/>
          </a:xfrm>
          <a:prstGeom prst="rect">
            <a:avLst/>
          </a:prstGeom>
          <a:noFill/>
        </p:spPr>
      </p:pic>
      <p:pic>
        <p:nvPicPr>
          <p:cNvPr id="4" name="Picture 8" descr="https://avatars.mds.yandex.net/get-pdb/199965/829007a5-6a20-4fec-8365-aa724e9a3447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165347"/>
            <a:ext cx="3414499" cy="3283793"/>
          </a:xfrm>
          <a:prstGeom prst="rect">
            <a:avLst/>
          </a:prstGeom>
          <a:noFill/>
        </p:spPr>
      </p:pic>
      <p:pic>
        <p:nvPicPr>
          <p:cNvPr id="5" name="Picture 4" descr="https://avatars.mds.yandex.net/get-pdb/805781/36c0111f-eebe-42fe-ab98-2113e0a8b15c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3810" y="5217622"/>
            <a:ext cx="2916227" cy="1640378"/>
          </a:xfrm>
          <a:prstGeom prst="rect">
            <a:avLst/>
          </a:prstGeom>
          <a:noFill/>
        </p:spPr>
      </p:pic>
      <p:pic>
        <p:nvPicPr>
          <p:cNvPr id="6" name="Picture 12" descr="https://avatars.mds.yandex.net/get-pdb/202366/2bae7c84-2a83-4c60-9126-5f13257b41ff/s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1312" y="1266176"/>
            <a:ext cx="2872687" cy="1895468"/>
          </a:xfrm>
          <a:prstGeom prst="rect">
            <a:avLst/>
          </a:prstGeom>
          <a:noFill/>
        </p:spPr>
      </p:pic>
      <p:pic>
        <p:nvPicPr>
          <p:cNvPr id="8" name="Picture 10" descr="https://www.zastavki.com/pictures/originals/2013/Animals___Insects_Artificial_butterfly_041593_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684965"/>
            <a:ext cx="3214679" cy="21431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58715" y="364304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Бабочки ….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3184663"/>
            <a:ext cx="949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\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 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0693"/>
            <a:ext cx="3786131" cy="2354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4" descr="https://im0-tub-ru.yandex.net/i?id=8ced744f9c7a0c512bbc71e2cd896f6a-l&amp;n=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258307" y="3184663"/>
            <a:ext cx="3004151" cy="2000264"/>
          </a:xfrm>
          <a:prstGeom prst="rect">
            <a:avLst/>
          </a:prstGeom>
          <a:noFill/>
        </p:spPr>
      </p:pic>
      <p:pic>
        <p:nvPicPr>
          <p:cNvPr id="13" name="Рисунок 12" descr="https://pixy.org/src/466/4668129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-390008"/>
            <a:ext cx="3969965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pixy.org/src/466/4668129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171400"/>
            <a:ext cx="3969965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pixy.org/src/466/4668129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252127"/>
            <a:ext cx="3969965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t4.depositphotos.com/2885805/21915/v/950/depositphotos_219155076-stock-illustration-life-cycle-of-butterfly-realisti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pixy.org/src/466/466812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52635"/>
            <a:ext cx="1945073" cy="12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pixy.org/src/466/466812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610844"/>
            <a:ext cx="1945073" cy="12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rosti.ru/patterns/00/1f/25/0daedb6851/pictur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2"/>
            <a:ext cx="899592" cy="1050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9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88913"/>
            <a:ext cx="7772400" cy="6453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Все жужжит, жужжит, жужжит </a:t>
            </a:r>
          </a:p>
          <a:p>
            <a:pPr marL="0" indent="0">
              <a:buNone/>
            </a:pPr>
            <a:r>
              <a:rPr lang="ru-RU" sz="2400" dirty="0" smtClean="0"/>
              <a:t>Над цветком она кружит.                                                              Целый день, словно юла.                                                             А зовут ее … (пчела) </a:t>
            </a:r>
          </a:p>
          <a:p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                                           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                                                       Модница крылатая. </a:t>
            </a:r>
          </a:p>
          <a:p>
            <a:pPr marL="0" indent="0">
              <a:buNone/>
            </a:pPr>
            <a:r>
              <a:rPr lang="ru-RU" sz="2400" dirty="0" smtClean="0"/>
              <a:t>                                                        Платье полосатое.</a:t>
            </a:r>
          </a:p>
          <a:p>
            <a:pPr marL="0" indent="0">
              <a:buNone/>
            </a:pPr>
            <a:r>
              <a:rPr lang="ru-RU" sz="2400" dirty="0" smtClean="0"/>
              <a:t>                                                         Ростом хоть и кроха. </a:t>
            </a:r>
          </a:p>
          <a:p>
            <a:pPr marL="0" indent="0">
              <a:buNone/>
            </a:pPr>
            <a:r>
              <a:rPr lang="ru-RU" sz="2400" dirty="0" smtClean="0"/>
              <a:t>                                                       Укусить -будет плохо. (Оса)</a:t>
            </a:r>
          </a:p>
          <a:p>
            <a:pPr marL="0" indent="0">
              <a:buNone/>
            </a:pPr>
            <a:r>
              <a:rPr lang="ru-RU" sz="2400" dirty="0" smtClean="0"/>
              <a:t>                   </a:t>
            </a:r>
            <a:endParaRPr lang="ru-RU" sz="2400" dirty="0"/>
          </a:p>
        </p:txBody>
      </p:sp>
      <p:pic>
        <p:nvPicPr>
          <p:cNvPr id="6" name="Рисунок 5" descr="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" y="2681302"/>
            <a:ext cx="3768672" cy="4060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pixy.org/src/466/466812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548680"/>
            <a:ext cx="1945073" cy="12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pixy.org/src/466/466812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73" y="-171400"/>
            <a:ext cx="1945073" cy="12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pixy.org/src/466/466812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645024"/>
            <a:ext cx="1945073" cy="12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pixy.org/src/466/466812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207" y="5021561"/>
            <a:ext cx="1945073" cy="12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8" descr="https://nasekomie.biz/wp-content/uploads/5bf670182330c5bf6701825c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145541"/>
            <a:ext cx="4162201" cy="2630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46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rusakam.net/wp-content/uploads/2018/09/7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49309"/>
            <a:ext cx="4286279" cy="3308691"/>
          </a:xfrm>
          <a:prstGeom prst="rect">
            <a:avLst/>
          </a:prstGeom>
          <a:noFill/>
        </p:spPr>
      </p:pic>
      <p:pic>
        <p:nvPicPr>
          <p:cNvPr id="3" name="Picture 6" descr="https://ukrainianwall.com/images/2019/05/09/umeAoK6fqm8PFHdAhPwMAmrUgE3lqh8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4286279" cy="3362300"/>
          </a:xfrm>
          <a:prstGeom prst="rect">
            <a:avLst/>
          </a:prstGeom>
          <a:noFill/>
        </p:spPr>
      </p:pic>
      <p:pic>
        <p:nvPicPr>
          <p:cNvPr id="4" name="Picture 10" descr="https://freshmart.com.ua/images/1564/mainimg/76bb00bcade97986df2f793cd7d12111_big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1512" y="1268760"/>
            <a:ext cx="4392488" cy="4896543"/>
          </a:xfrm>
          <a:prstGeom prst="rect">
            <a:avLst/>
          </a:prstGeom>
          <a:noFill/>
        </p:spPr>
      </p:pic>
      <p:pic>
        <p:nvPicPr>
          <p:cNvPr id="5" name="Рисунок 4" descr="https://pixy.org/src/466/4668129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548680"/>
            <a:ext cx="1945073" cy="12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ixy.org/src/466/4668129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741" y="2132856"/>
            <a:ext cx="1945073" cy="12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ixy.org/src/466/4668129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742" y="188640"/>
            <a:ext cx="1945073" cy="12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pixy.org/src/466/4668129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070" y="44623"/>
            <a:ext cx="1945073" cy="1224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1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Кузнечик…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Он зеленый , попрыгунчик,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Совершенно неколючий, </a:t>
            </a:r>
          </a:p>
          <a:p>
            <a:pPr marL="0" indent="0">
              <a:buNone/>
            </a:pPr>
            <a:r>
              <a:rPr lang="ru-RU" sz="2400" dirty="0" smtClean="0"/>
              <a:t>На лугу вес день стрекочет, </a:t>
            </a:r>
          </a:p>
          <a:p>
            <a:pPr marL="0" indent="0">
              <a:buNone/>
            </a:pPr>
            <a:r>
              <a:rPr lang="ru-RU" sz="2400" dirty="0" smtClean="0"/>
              <a:t>Удивить нас песней хочет…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( кузнечик)</a:t>
            </a:r>
          </a:p>
          <a:p>
            <a:pPr marL="0" indent="0">
              <a:buNone/>
            </a:pPr>
            <a:r>
              <a:rPr lang="ru-RU" sz="2400" dirty="0" smtClean="0"/>
              <a:t>У кузнечиков очень длинные задние лапки. С их помощью они могут совершать прыжки.   Кузнечики- необычные насекомые. Ушки у них  находятся на ногах, а стрекочут они крыльями.</a:t>
            </a:r>
            <a:endParaRPr lang="ru-RU" sz="2400" dirty="0"/>
          </a:p>
        </p:txBody>
      </p:sp>
      <p:pic>
        <p:nvPicPr>
          <p:cNvPr id="5" name="Picture 2" descr="https://www.1zoom.ru/big2/45/164295-Alina-Soph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717032"/>
            <a:ext cx="4912684" cy="3002602"/>
          </a:xfrm>
          <a:prstGeom prst="rect">
            <a:avLst/>
          </a:prstGeom>
          <a:noFill/>
        </p:spPr>
      </p:pic>
      <p:pic>
        <p:nvPicPr>
          <p:cNvPr id="6" name="Picture 4" descr="https://img11.postila.ru/data/8e/2e/34/bb/8e2e34bb540c1c2116044f9f1ca85f1f32dc7cb17327bc3078758b08cc9923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401399"/>
            <a:ext cx="4912684" cy="2315633"/>
          </a:xfrm>
          <a:prstGeom prst="rect">
            <a:avLst/>
          </a:prstGeom>
          <a:noFill/>
        </p:spPr>
      </p:pic>
      <p:pic>
        <p:nvPicPr>
          <p:cNvPr id="7" name="Рисунок 6" descr="https://pixy.org/src/466/466812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59" y="175050"/>
            <a:ext cx="1945073" cy="1224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92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Стрекоза…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Самолетик легкий быстрый. </a:t>
            </a:r>
          </a:p>
          <a:p>
            <a:pPr marL="0" indent="0">
              <a:buNone/>
            </a:pPr>
            <a:r>
              <a:rPr lang="ru-RU" sz="2400" dirty="0" smtClean="0"/>
              <a:t>Над цветком летит душистым. </a:t>
            </a:r>
          </a:p>
          <a:p>
            <a:pPr marL="0" indent="0">
              <a:buNone/>
            </a:pPr>
            <a:r>
              <a:rPr lang="ru-RU" sz="2400" dirty="0" smtClean="0"/>
              <a:t>Крылья, хвостик и глаза. </a:t>
            </a:r>
          </a:p>
          <a:p>
            <a:pPr marL="0" indent="0">
              <a:buNone/>
            </a:pPr>
            <a:r>
              <a:rPr lang="ru-RU" sz="2400" dirty="0" smtClean="0"/>
              <a:t>Это чудо…. ( стрекоза) </a:t>
            </a:r>
          </a:p>
          <a:p>
            <a:pPr marL="0" indent="0">
              <a:buNone/>
            </a:pPr>
            <a:r>
              <a:rPr lang="ru-RU" sz="2400" dirty="0" smtClean="0"/>
              <a:t>Стрекоза- один из самых красивых насекомых.                        Их можно увидеть солнечным летним днем над водой.                         Они бывают разных цветов: синие, зеленые, черные. Стрекоза прожорливо и постоянно охотиться.                                                      Она питается мелкими насекомыми, комарами, жуками, мухами, мотыльками.</a:t>
            </a:r>
            <a:endParaRPr lang="ru-RU" sz="2400" dirty="0"/>
          </a:p>
        </p:txBody>
      </p:sp>
      <p:pic>
        <p:nvPicPr>
          <p:cNvPr id="6" name="Picture 2" descr="https://cs11.pikabu.ru/post_img/2019/02/15/5/og_og_1550211898282170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214422"/>
            <a:ext cx="3549149" cy="1857388"/>
          </a:xfrm>
          <a:prstGeom prst="rect">
            <a:avLst/>
          </a:prstGeom>
          <a:noFill/>
        </p:spPr>
      </p:pic>
      <p:pic>
        <p:nvPicPr>
          <p:cNvPr id="7" name="Рисунок 6" descr="https://pixy.org/src/466/466812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59" y="5157192"/>
            <a:ext cx="1945073" cy="12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pixy.org/src/466/466812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62872"/>
            <a:ext cx="1945073" cy="12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pixy.org/src/466/466812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527" y="5301208"/>
            <a:ext cx="1945073" cy="12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crosti.ru/patterns/00/1f/25/0daedb6851/pictur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2"/>
            <a:ext cx="899592" cy="1050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2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251121/f6f4d1bf-febf-407e-9a3f-867c22a3a2d7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0628" cy="2602225"/>
          </a:xfrm>
          <a:prstGeom prst="rect">
            <a:avLst/>
          </a:prstGeom>
          <a:noFill/>
        </p:spPr>
      </p:pic>
      <p:pic>
        <p:nvPicPr>
          <p:cNvPr id="5" name="Picture 2" descr="https://avatars.mds.yandex.net/get-pdb/199965/7b06e2d9-91f8-4673-bce9-cd89cabe667c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5" y="1623945"/>
            <a:ext cx="5014174" cy="2636888"/>
          </a:xfrm>
          <a:prstGeom prst="rect">
            <a:avLst/>
          </a:prstGeom>
          <a:noFill/>
        </p:spPr>
      </p:pic>
      <p:pic>
        <p:nvPicPr>
          <p:cNvPr id="7" name="Picture 6" descr="https://img.fonwall.ru/o/46/strekoza_kryilya_hvost_glaza_nasekomoe_14.jpg?route=mid&amp;h=7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2225"/>
            <a:ext cx="4067943" cy="2500330"/>
          </a:xfrm>
          <a:prstGeom prst="rect">
            <a:avLst/>
          </a:prstGeom>
          <a:noFill/>
        </p:spPr>
      </p:pic>
      <p:pic>
        <p:nvPicPr>
          <p:cNvPr id="8" name="Picture 10" descr="http://interesting-information.ru/wp-content/uploads/2016/12/%D0%A4%D0%BE%D1%82%D0%BE3-%D0%A1%D1%82%D1%80%D0%B5%D0%BA%D0%BE%D0%B7%D0%B0-%D0%BF%D0%BE%D0%B5%D0%B4%D0%B0%D0%B5%D1%82-%D0%B4%D0%BE%D0%B1%D1%8B%D1%87%D1%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50564"/>
            <a:ext cx="4081491" cy="1837132"/>
          </a:xfrm>
          <a:prstGeom prst="rect">
            <a:avLst/>
          </a:prstGeom>
          <a:noFill/>
        </p:spPr>
      </p:pic>
      <p:pic>
        <p:nvPicPr>
          <p:cNvPr id="9" name="Picture 8" descr="https://www.stihi.ru/pics/2018/01/16/107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4298760"/>
            <a:ext cx="5014174" cy="2458488"/>
          </a:xfrm>
          <a:prstGeom prst="rect">
            <a:avLst/>
          </a:prstGeom>
          <a:noFill/>
        </p:spPr>
      </p:pic>
      <p:pic>
        <p:nvPicPr>
          <p:cNvPr id="11" name="Picture 12" descr="https://chvanov.ru/wp-content/uploads/2014/08/trithemis-aurora-dragonfly-macro-photo-991x6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81598"/>
            <a:ext cx="4067944" cy="1707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7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Жуки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Жук в пеньке устроил дом .</a:t>
            </a:r>
          </a:p>
          <a:p>
            <a:pPr marL="0" indent="0">
              <a:buNone/>
            </a:pPr>
            <a:r>
              <a:rPr lang="ru-RU" sz="2800" dirty="0" smtClean="0"/>
              <a:t>И живет отлично в нем. </a:t>
            </a:r>
          </a:p>
          <a:p>
            <a:pPr marL="0" indent="0">
              <a:buNone/>
            </a:pPr>
            <a:r>
              <a:rPr lang="ru-RU" sz="2800" dirty="0" smtClean="0"/>
              <a:t>Под трухлявою корой .</a:t>
            </a:r>
          </a:p>
          <a:p>
            <a:pPr marL="0" indent="0">
              <a:buNone/>
            </a:pPr>
            <a:r>
              <a:rPr lang="ru-RU" sz="2800" dirty="0" smtClean="0"/>
              <a:t>Хорошо и в дождь и в зной.</a:t>
            </a:r>
            <a:endParaRPr lang="ru-RU" sz="2800" dirty="0"/>
          </a:p>
        </p:txBody>
      </p:sp>
      <p:pic>
        <p:nvPicPr>
          <p:cNvPr id="4" name="Picture 6" descr="https://avatars.mds.yandex.net/get-pdb/202366/ef9afc42-28df-4a0f-bd45-39abff5dace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8746" y="2420888"/>
            <a:ext cx="3677743" cy="1819449"/>
          </a:xfrm>
          <a:prstGeom prst="rect">
            <a:avLst/>
          </a:prstGeom>
          <a:noFill/>
        </p:spPr>
      </p:pic>
      <p:pic>
        <p:nvPicPr>
          <p:cNvPr id="5" name="Picture 8" descr="https://avatars.mds.yandex.net/get-pdb/750514/9af62654-168c-41f9-9e20-4ad813d2bbe6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70699">
            <a:off x="6416489" y="357487"/>
            <a:ext cx="2500330" cy="1875248"/>
          </a:xfrm>
          <a:prstGeom prst="rect">
            <a:avLst/>
          </a:prstGeom>
          <a:noFill/>
        </p:spPr>
      </p:pic>
      <p:pic>
        <p:nvPicPr>
          <p:cNvPr id="6" name="Picture 10" descr="https://i.artfile.me/wallpaper/14-07-2016/1928x1280/navoznik-zhivotnye-nasekomye-zelyonyj-na-1058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4143404" cy="3212976"/>
          </a:xfrm>
          <a:prstGeom prst="rect">
            <a:avLst/>
          </a:prstGeom>
          <a:noFill/>
        </p:spPr>
      </p:pic>
      <p:pic>
        <p:nvPicPr>
          <p:cNvPr id="7" name="Picture 2" descr="https://im0-tub-ru.yandex.net/i?id=e41faeba3e5fe0897532f03dfd9ca380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1237" y="4080633"/>
            <a:ext cx="4992763" cy="2777367"/>
          </a:xfrm>
          <a:prstGeom prst="rect">
            <a:avLst/>
          </a:prstGeom>
          <a:noFill/>
        </p:spPr>
      </p:pic>
      <p:pic>
        <p:nvPicPr>
          <p:cNvPr id="8" name="Рисунок 7" descr="https://pixy.org/src/466/4668129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1945073" cy="1224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59495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ЦЕЛЬ:РАСШИРЕНИЕ И УТОЧНЕНИЕ ЗНАНИЙ О НАСЕКОМЫХ, ИХ РАНООБРАЗИИ И ХАРАКТЕРНЫХ ПРИЗНАКАХ</a:t>
            </a: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Задачи : Познакомить детей с насекомыми: бабочкой,  муравьем, пчелой  и другими насекомыми.</a:t>
            </a:r>
          </a:p>
          <a:p>
            <a:pPr marL="0" indent="0">
              <a:buNone/>
            </a:pPr>
            <a:r>
              <a:rPr lang="ru-RU" dirty="0" smtClean="0"/>
              <a:t>Учить выделять их главные признаки, лапки, усики, крылья, голова.</a:t>
            </a:r>
          </a:p>
          <a:p>
            <a:pPr marL="0" indent="0">
              <a:buNone/>
            </a:pPr>
            <a:r>
              <a:rPr lang="ru-RU" dirty="0" smtClean="0"/>
              <a:t>Развивать обобщенное представление детей о насекомых как живых существах, живущих на земле , которые могут ползать, летать в воздухе.</a:t>
            </a:r>
          </a:p>
          <a:p>
            <a:pPr marL="0" indent="0">
              <a:buNone/>
            </a:pPr>
            <a:r>
              <a:rPr lang="ru-RU" dirty="0" smtClean="0"/>
              <a:t>Активизировать познавательный интерес детей к природе, о правилах поведения при встрече с насекомыми.</a:t>
            </a:r>
            <a:endParaRPr lang="ru-RU" dirty="0"/>
          </a:p>
        </p:txBody>
      </p:sp>
      <p:pic>
        <p:nvPicPr>
          <p:cNvPr id="9" name="Рисунок 8" descr="http://crosti.ru/patterns/00/1f/25/0daedb6851/pictur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773993"/>
            <a:ext cx="1127760" cy="1050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img1.liveinternet.ru/images/attach/c/9/106/446/106446727_large_5402287_butterfly0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72816"/>
            <a:ext cx="1907704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pixy.org/src/466/466812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05991"/>
            <a:ext cx="3969965" cy="1772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298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Кто лишний?</a:t>
            </a:r>
            <a:endParaRPr lang="ru-RU" dirty="0"/>
          </a:p>
        </p:txBody>
      </p:sp>
      <p:pic>
        <p:nvPicPr>
          <p:cNvPr id="4" name="Picture 14" descr="https://im0-tub-ru.yandex.net/i?id=c7fd4cb4d5e1b6ec4ddedf198b4caee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0" y="1285860"/>
            <a:ext cx="3810027" cy="2231843"/>
          </a:xfrm>
          <a:prstGeom prst="rect">
            <a:avLst/>
          </a:prstGeom>
          <a:noFill/>
        </p:spPr>
      </p:pic>
      <p:pic>
        <p:nvPicPr>
          <p:cNvPr id="5" name="Picture 8" descr="https://avatars.mds.yandex.net/get-pdb/202366/2bae7c84-2a83-4c60-9126-5f13257b41ff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1471" y="3821433"/>
            <a:ext cx="3810027" cy="2857520"/>
          </a:xfrm>
          <a:prstGeom prst="rect">
            <a:avLst/>
          </a:prstGeom>
          <a:noFill/>
        </p:spPr>
      </p:pic>
      <p:pic>
        <p:nvPicPr>
          <p:cNvPr id="6" name="Picture 2" descr="https://wallbox.ru/wallpapers/main/201344/d271afca0d61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239409"/>
            <a:ext cx="3801503" cy="2535573"/>
          </a:xfrm>
          <a:prstGeom prst="rect">
            <a:avLst/>
          </a:prstGeom>
          <a:noFill/>
        </p:spPr>
      </p:pic>
      <p:pic>
        <p:nvPicPr>
          <p:cNvPr id="7" name="Picture 12" descr="https://www.vse-sekrety.com/_ld/60/60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464375"/>
            <a:ext cx="3507045" cy="2214578"/>
          </a:xfrm>
          <a:prstGeom prst="rect">
            <a:avLst/>
          </a:prstGeom>
          <a:noFill/>
        </p:spPr>
      </p:pic>
      <p:pic>
        <p:nvPicPr>
          <p:cNvPr id="8" name="Рисунок 7" descr="https://pixy.org/src/466/4668129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945073" cy="12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pixy.org/src/466/4668129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279645"/>
            <a:ext cx="1945073" cy="12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crosti.ru/patterns/00/1f/25/0daedb6851/picture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3573"/>
            <a:ext cx="899592" cy="1050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620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850106"/>
          </a:xfrm>
        </p:spPr>
        <p:txBody>
          <a:bodyPr/>
          <a:lstStyle/>
          <a:p>
            <a:r>
              <a:rPr lang="ru-RU" dirty="0" smtClean="0"/>
              <a:t>Кто лишний?</a:t>
            </a:r>
            <a:endParaRPr lang="ru-RU" dirty="0"/>
          </a:p>
        </p:txBody>
      </p:sp>
      <p:pic>
        <p:nvPicPr>
          <p:cNvPr id="4" name="Picture 2" descr="http://kaifolog.ru/uploads/posts/2014-10/1414385711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376" y="1124744"/>
            <a:ext cx="4060225" cy="2643206"/>
          </a:xfrm>
          <a:prstGeom prst="rect">
            <a:avLst/>
          </a:prstGeom>
          <a:noFill/>
        </p:spPr>
      </p:pic>
      <p:pic>
        <p:nvPicPr>
          <p:cNvPr id="6" name="Picture 6" descr="https://avatars.mds.yandex.net/get-pdb/936467/1c4fceef-1635-4d69-a960-6dd4649cb115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226" y="3857605"/>
            <a:ext cx="4000527" cy="3000395"/>
          </a:xfrm>
          <a:prstGeom prst="rect">
            <a:avLst/>
          </a:prstGeom>
          <a:noFill/>
        </p:spPr>
      </p:pic>
      <p:pic>
        <p:nvPicPr>
          <p:cNvPr id="7" name="Picture 4" descr="http://sprabhu.com/blog/wp-content/uploads/2010/08/Insects_Bugs_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3483" y="3933056"/>
            <a:ext cx="4033433" cy="2807355"/>
          </a:xfrm>
          <a:prstGeom prst="rect">
            <a:avLst/>
          </a:prstGeom>
          <a:noFill/>
        </p:spPr>
      </p:pic>
      <p:pic>
        <p:nvPicPr>
          <p:cNvPr id="8" name="Picture 8" descr="https://w-dog.ru/wallpapers/6/1/5603306990485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8599" y="1124744"/>
            <a:ext cx="4114829" cy="2643206"/>
          </a:xfrm>
          <a:prstGeom prst="rect">
            <a:avLst/>
          </a:prstGeom>
          <a:noFill/>
        </p:spPr>
      </p:pic>
      <p:pic>
        <p:nvPicPr>
          <p:cNvPr id="9" name="Рисунок 8" descr="https://pixy.org/src/466/4668129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77260"/>
            <a:ext cx="1945073" cy="12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crosti.ru/patterns/00/1f/25/0daedb6851/picture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2"/>
            <a:ext cx="899592" cy="1050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17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s/133193/0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952" y="4384"/>
            <a:ext cx="9493952" cy="6871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pixy.org/src/466/466812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327" y="332656"/>
            <a:ext cx="1945073" cy="12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pixy.org/src/466/466812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736" y="4149080"/>
            <a:ext cx="1945073" cy="12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ixy.org/src/466/466812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17673"/>
            <a:ext cx="1945073" cy="12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ixy.org/src/466/466812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363" y="2122966"/>
            <a:ext cx="1945073" cy="12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ixy.org/src/466/466812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190" y="637456"/>
            <a:ext cx="1945073" cy="12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pixy.org/src/466/466812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990" y="1722321"/>
            <a:ext cx="1945073" cy="12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pixy.org/src/466/466812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176" y="4149080"/>
            <a:ext cx="1945073" cy="12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pixy.org/src/466/466812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815" y="4144991"/>
            <a:ext cx="1945073" cy="12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pixy.org/src/466/466812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482" y="5373217"/>
            <a:ext cx="1945073" cy="12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pixy.org/src/466/466812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47" y="2946458"/>
            <a:ext cx="1945073" cy="1224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270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251520" y="29895"/>
            <a:ext cx="8784976" cy="2304256"/>
          </a:xfrm>
        </p:spPr>
        <p:txBody>
          <a:bodyPr>
            <a:noAutofit/>
          </a:bodyPr>
          <a:lstStyle/>
          <a:p>
            <a:pPr indent="283464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Всюду, куда не посмотришь, живут насекомые –наши маленькие незаметные соседи. </a:t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Насекомыми их называют потому, что у них по шесть ног, а тело состоит из трех частей: головы, на которой находится два ушка, средней части тела и брюшка. У большинства насекомых в определенные</a:t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периоды жизни появляются крылья</a:t>
            </a:r>
            <a:endParaRPr lang="ru-RU" sz="2400" dirty="0"/>
          </a:p>
        </p:txBody>
      </p:sp>
      <p:pic>
        <p:nvPicPr>
          <p:cNvPr id="18" name="Picture 2" descr="ÐÐ°ÑÐµÐºÐ¾Ð¼Ñ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19"/>
            <a:ext cx="9144000" cy="4068677"/>
          </a:xfrm>
          <a:prstGeom prst="rect">
            <a:avLst/>
          </a:prstGeom>
          <a:noFill/>
        </p:spPr>
      </p:pic>
      <p:pic>
        <p:nvPicPr>
          <p:cNvPr id="19" name="Рисунок 18" descr="https://pixy.org/src/466/466812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13" y="1196752"/>
            <a:ext cx="3969965" cy="1772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392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i1.wp.com/nashzeleniymir.ru/wp-content/uploads/2016/02/%D0%9C%D1%83%D1%80%D0%B0%D0%B2%D1%8C%D0%B8-%D0%B5%D0%B4%D1%8F%D1%82-%D0%BD%D0%B0%D1%81%D0%B5%D0%BA%D0%BE%D0%BC%D1%8B%D1%85-1024x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5620" y="1556792"/>
            <a:ext cx="3684720" cy="2428892"/>
          </a:xfrm>
          <a:prstGeom prst="rect">
            <a:avLst/>
          </a:prstGeom>
          <a:noFill/>
        </p:spPr>
      </p:pic>
      <p:pic>
        <p:nvPicPr>
          <p:cNvPr id="5" name="Picture 2" descr="https://mysonnik.com/wp-content/uploads/2018/07/babochka-na-rozovom-cvet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293096"/>
            <a:ext cx="4932040" cy="2357454"/>
          </a:xfrm>
          <a:prstGeom prst="rect">
            <a:avLst/>
          </a:prstGeom>
          <a:noFill/>
        </p:spPr>
      </p:pic>
      <p:pic>
        <p:nvPicPr>
          <p:cNvPr id="6" name="Picture 4" descr="https://www.vladtime.ru/uploads/posts/2014-11/1415461671_pict0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92897"/>
            <a:ext cx="4032448" cy="4152014"/>
          </a:xfrm>
          <a:prstGeom prst="rect">
            <a:avLst/>
          </a:prstGeom>
          <a:noFill/>
        </p:spPr>
      </p:pic>
      <p:sp>
        <p:nvSpPr>
          <p:cNvPr id="11" name="Объект 10"/>
          <p:cNvSpPr>
            <a:spLocks noGrp="1"/>
          </p:cNvSpPr>
          <p:nvPr>
            <p:ph idx="4294967295"/>
          </p:nvPr>
        </p:nvSpPr>
        <p:spPr>
          <a:xfrm>
            <a:off x="0" y="188913"/>
            <a:ext cx="8229600" cy="593725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Насекомые поедают зеленые листья, стебли и побеги растений. Пчела, шмели, бабочки, мухи любят угоститься сладким нектаром цветов. Есть в природе и насекомые хищники , которые питаются другими насекомыми.</a:t>
            </a:r>
            <a:endParaRPr lang="ru-RU" sz="2800" dirty="0"/>
          </a:p>
        </p:txBody>
      </p:sp>
      <p:pic>
        <p:nvPicPr>
          <p:cNvPr id="12" name="Рисунок 11" descr="https://pixy.org/src/466/4668129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0"/>
            <a:ext cx="3969965" cy="1772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52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1"/>
            <a:ext cx="5184576" cy="2088232"/>
          </a:xfrm>
        </p:spPr>
        <p:txBody>
          <a:bodyPr>
            <a:normAutofit fontScale="90000"/>
          </a:bodyPr>
          <a:lstStyle/>
          <a:p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Тащить он соломинку            К маленькому домику . Всех букашек  он сильней .                            Наш трудяга…. (муравей)</a:t>
            </a:r>
            <a:endParaRPr lang="ru-RU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11960" y="4591112"/>
            <a:ext cx="4940690" cy="1862223"/>
          </a:xfrm>
        </p:spPr>
        <p:txBody>
          <a:bodyPr>
            <a:normAutofit fontScale="25000" lnSpcReduction="20000"/>
          </a:bodyPr>
          <a:lstStyle/>
          <a:p>
            <a:r>
              <a:rPr lang="ru-RU" sz="1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Строят маленькие гномы Новый домик из соломы. Из осиновой коры- не нужны нам топоры. Вот уже похож на дом. Удивительный их холм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" name="Picture 6" descr="https://im0-tub-ru.yandex.net/i?id=93c3f5ba181b7b288b169e315d5bd75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00372"/>
            <a:ext cx="4067944" cy="3668988"/>
          </a:xfrm>
          <a:prstGeom prst="rect">
            <a:avLst/>
          </a:prstGeom>
          <a:noFill/>
        </p:spPr>
      </p:pic>
      <p:pic>
        <p:nvPicPr>
          <p:cNvPr id="5" name="Picture 2" descr="https://photocentra.ru/images/main47/473312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72816"/>
            <a:ext cx="4608511" cy="2448272"/>
          </a:xfrm>
          <a:prstGeom prst="rect">
            <a:avLst/>
          </a:prstGeom>
          <a:noFill/>
        </p:spPr>
      </p:pic>
      <p:pic>
        <p:nvPicPr>
          <p:cNvPr id="6" name="Рисунок 5" descr="https://pixy.org/src/466/466812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3917"/>
            <a:ext cx="3969965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3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/>
          <a:lstStyle/>
          <a:p>
            <a:r>
              <a:rPr lang="ru-RU" dirty="0" smtClean="0"/>
              <a:t>Муравьи…</a:t>
            </a:r>
            <a:endParaRPr lang="ru-RU" dirty="0"/>
          </a:p>
        </p:txBody>
      </p:sp>
      <p:pic>
        <p:nvPicPr>
          <p:cNvPr id="5" name="Picture 2" descr="https://www.meteovesti.ru/pictures/63690411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4786346" cy="3589760"/>
          </a:xfrm>
          <a:prstGeom prst="rect">
            <a:avLst/>
          </a:prstGeom>
          <a:noFill/>
        </p:spPr>
      </p:pic>
      <p:pic>
        <p:nvPicPr>
          <p:cNvPr id="6" name="Picture 4" descr="https://indicator.ru/imgs/2019/01/23/15/24669/adb5dc2d800431ec61a68197c3b026c41fe29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3384" y="3769612"/>
            <a:ext cx="4931127" cy="3088388"/>
          </a:xfrm>
          <a:prstGeom prst="rect">
            <a:avLst/>
          </a:prstGeom>
          <a:noFill/>
        </p:spPr>
      </p:pic>
      <p:pic>
        <p:nvPicPr>
          <p:cNvPr id="7" name="Рисунок 6" descr="https://pixy.org/src/466/466812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3917"/>
            <a:ext cx="3969965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pixy.org/src/466/466812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931"/>
            <a:ext cx="3969965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pixy.org/src/466/466812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8078"/>
            <a:ext cx="3969965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730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" y="296863"/>
            <a:ext cx="7740351" cy="3852217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Все муравьи живут в сооруженных муравейниках или гнездах. Питаются они личинками или гусеницами, а также цветущей растительностью. Общаются эти насекомые друг с другом с помощью специальных сигналов, таких как, например, прикасаясь усиками, головой или ногами.</a:t>
            </a:r>
            <a:endParaRPr lang="ru-RU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https://pixy.org/src/466/466812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606" y="2492896"/>
            <a:ext cx="3969965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pixy.org/src/466/466812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18" y="2364495"/>
            <a:ext cx="3969965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img1.liveinternet.ru/images/attach/c/9/106/446/106446727_large_5402287_butterfly0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97" y="332656"/>
            <a:ext cx="1907704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crosti.ru/patterns/00/1f/25/0daedb6851/pictur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2"/>
            <a:ext cx="899592" cy="1050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petse.ru/wp-content/uploads/2018/03/muraveinik-e15211128118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905" y="3717032"/>
            <a:ext cx="9144000" cy="3284984"/>
          </a:xfrm>
          <a:prstGeom prst="rect">
            <a:avLst/>
          </a:prstGeom>
          <a:noFill/>
        </p:spPr>
      </p:pic>
      <p:pic>
        <p:nvPicPr>
          <p:cNvPr id="12" name="Рисунок 11" descr="https://pixy.org/src/466/466812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466" y="2364495"/>
            <a:ext cx="3969965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0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476250"/>
            <a:ext cx="5327650" cy="2376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 У кого вся спинка в точках? </a:t>
            </a:r>
          </a:p>
          <a:p>
            <a:pPr marL="0" indent="0">
              <a:buNone/>
            </a:pPr>
            <a:r>
              <a:rPr lang="ru-RU" sz="2400" b="1" dirty="0" smtClean="0"/>
              <a:t> Кто пасется на листочках? </a:t>
            </a:r>
          </a:p>
          <a:p>
            <a:pPr marL="0" indent="0">
              <a:buNone/>
            </a:pPr>
            <a:r>
              <a:rPr lang="ru-RU" sz="2400" b="1" dirty="0" smtClean="0"/>
              <a:t> Кого мы просим подняться в небо </a:t>
            </a:r>
          </a:p>
          <a:p>
            <a:pPr marL="0" indent="0">
              <a:buNone/>
            </a:pPr>
            <a:r>
              <a:rPr lang="ru-RU" sz="2400" b="1" dirty="0" smtClean="0"/>
              <a:t>  И принести нам оттуда хлеба?...                         ( божья коровка)</a:t>
            </a:r>
            <a:endParaRPr lang="ru-RU" sz="2400" b="1" dirty="0"/>
          </a:p>
        </p:txBody>
      </p:sp>
      <p:pic>
        <p:nvPicPr>
          <p:cNvPr id="4" name="Picture 2" descr="https://i2.wp.com/komotoz.ru/photo/zhivotnye/images/bozhja_korovka/bozhja_korovka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4407" y="2636912"/>
            <a:ext cx="4000496" cy="4221088"/>
          </a:xfrm>
          <a:prstGeom prst="rect">
            <a:avLst/>
          </a:prstGeom>
          <a:noFill/>
        </p:spPr>
      </p:pic>
      <p:pic>
        <p:nvPicPr>
          <p:cNvPr id="6" name="Рисунок 5" descr="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5143504" cy="4153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ixy.org/src/466/466812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8078"/>
            <a:ext cx="3969965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pixy.org/src/466/466812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48" y="330478"/>
            <a:ext cx="3969965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pixy.org/src/466/466812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792" y="980728"/>
            <a:ext cx="3969965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41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79512" y="332656"/>
            <a:ext cx="8494713" cy="25923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900" b="1" dirty="0" smtClean="0"/>
              <a:t>Божья коровка…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sz="2400" b="1" dirty="0" smtClean="0"/>
              <a:t>Божью коровку трудно не заметить . </a:t>
            </a:r>
          </a:p>
          <a:p>
            <a:pPr marL="0" indent="0">
              <a:buNone/>
            </a:pPr>
            <a:r>
              <a:rPr lang="ru-RU" sz="2400" b="1" dirty="0" smtClean="0"/>
              <a:t> Ее красненькая одежда с черными пятнышками хорошо видна и сразу бросается в глаза. </a:t>
            </a:r>
          </a:p>
          <a:p>
            <a:pPr marL="0" indent="0">
              <a:buNone/>
            </a:pPr>
            <a:r>
              <a:rPr lang="ru-RU" sz="2400" b="1" dirty="0" smtClean="0"/>
              <a:t> Не все божьи коровки красного цвета, есть очень много других видов. </a:t>
            </a:r>
          </a:p>
          <a:p>
            <a:pPr marL="0" indent="0">
              <a:buNone/>
            </a:pPr>
            <a:r>
              <a:rPr lang="ru-RU" sz="2400" b="1" dirty="0" smtClean="0"/>
              <a:t> Божья коровка- хищница. Берегись, тля! Кыш, паутинный клещ</a:t>
            </a:r>
            <a:r>
              <a:rPr lang="ru-RU" sz="2400" dirty="0" smtClean="0"/>
              <a:t>!</a:t>
            </a:r>
            <a:endParaRPr lang="ru-RU" sz="2400" dirty="0"/>
          </a:p>
        </p:txBody>
      </p:sp>
      <p:pic>
        <p:nvPicPr>
          <p:cNvPr id="5" name="Picture 2" descr="korovk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573016"/>
            <a:ext cx="4764743" cy="3233073"/>
          </a:xfrm>
          <a:prstGeom prst="rect">
            <a:avLst/>
          </a:prstGeom>
          <a:noFill/>
        </p:spPr>
      </p:pic>
      <p:pic>
        <p:nvPicPr>
          <p:cNvPr id="6" name="Рисунок 5" descr="https://avatars.mds.yandex.net/get-pdb/1919902/512b40a9-c0ba-4d45-bf58-99e2dccef869/s1200?webp=fals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4283968" cy="323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pixy.org/src/466/466812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171400"/>
            <a:ext cx="3969965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pixy.org/src/466/466812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-171400"/>
            <a:ext cx="3969965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62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546</Words>
  <Application>Microsoft Office PowerPoint</Application>
  <PresentationFormat>Экран (4:3)</PresentationFormat>
  <Paragraphs>57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«Удивительный мир насекомых»</vt:lpstr>
      <vt:lpstr>ЦЕЛЬ:РАСШИРЕНИЕ И УТОЧНЕНИЕ ЗНАНИЙ О НАСЕКОМЫХ, ИХ РАНООБРАЗИИ И ХАРАКТЕРНЫХ ПРИЗНАКАХ</vt:lpstr>
      <vt:lpstr> Всюду, куда не посмотришь, живут насекомые –наши маленькие незаметные соседи.    Насекомыми их называют потому, что у них по шесть ног, а тело состоит из трех частей: головы, на которой находится два ушка, средней части тела и брюшка. У большинства насекомых в определенные периоды жизни появляются крылья</vt:lpstr>
      <vt:lpstr>Презентация PowerPoint</vt:lpstr>
      <vt:lpstr>Тащить он соломинку            К маленькому домику . Всех букашек  он сильней .                            Наш трудяга…. (муравей)</vt:lpstr>
      <vt:lpstr>Муравьи…</vt:lpstr>
      <vt:lpstr>Все муравьи живут в сооруженных муравейниках или гнездах. Питаются они личинками или гусеницами, а также цветущей растительностью. Общаются эти насекомые друг с другом с помощью специальных сигналов, таких как, например, прикасаясь усиками, головой или ногами.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Кузнечик…</vt:lpstr>
      <vt:lpstr>Стрекоза…</vt:lpstr>
      <vt:lpstr>Презентация PowerPoint</vt:lpstr>
      <vt:lpstr>Жуки</vt:lpstr>
      <vt:lpstr>Кто лишний?</vt:lpstr>
      <vt:lpstr>Кто лишний?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«Удивительный мир насекомых»</dc:title>
  <dc:creator>tamil</dc:creator>
  <cp:lastModifiedBy>tamil</cp:lastModifiedBy>
  <cp:revision>17</cp:revision>
  <dcterms:created xsi:type="dcterms:W3CDTF">2020-05-18T17:21:34Z</dcterms:created>
  <dcterms:modified xsi:type="dcterms:W3CDTF">2020-05-19T06:17:57Z</dcterms:modified>
</cp:coreProperties>
</file>