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B489-DE29-4919-A127-75E5D04D311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0930-49B2-4783-93C1-051EC8EF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9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B489-DE29-4919-A127-75E5D04D311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0930-49B2-4783-93C1-051EC8EF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5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B489-DE29-4919-A127-75E5D04D311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0930-49B2-4783-93C1-051EC8EF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B489-DE29-4919-A127-75E5D04D311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0930-49B2-4783-93C1-051EC8EF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0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B489-DE29-4919-A127-75E5D04D311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0930-49B2-4783-93C1-051EC8EF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B489-DE29-4919-A127-75E5D04D311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0930-49B2-4783-93C1-051EC8EF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B489-DE29-4919-A127-75E5D04D311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0930-49B2-4783-93C1-051EC8EF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4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B489-DE29-4919-A127-75E5D04D311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0930-49B2-4783-93C1-051EC8EF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6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B489-DE29-4919-A127-75E5D04D311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0930-49B2-4783-93C1-051EC8EF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8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B489-DE29-4919-A127-75E5D04D311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0930-49B2-4783-93C1-051EC8EF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2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B489-DE29-4919-A127-75E5D04D311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0930-49B2-4783-93C1-051EC8EF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8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B489-DE29-4919-A127-75E5D04D311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0930-49B2-4783-93C1-051EC8EF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3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художественно- творческой деятельности детей дома</a:t>
            </a:r>
            <a:r>
              <a:rPr lang="ru-RU" dirty="0" smtClean="0"/>
              <a:t> 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564905"/>
            <a:ext cx="5049150" cy="409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674"/>
            <a:ext cx="3782194" cy="412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" y="0"/>
            <a:ext cx="48600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tamil\OneDrive\Рабочий стол\Новая папка (4)\IMG-20200425-WA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0"/>
            <a:ext cx="4283967" cy="35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tamil\OneDrive\Рабочий стол\Новая папка (4)\IMG-20200425-WA0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3268425"/>
            <a:ext cx="432991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mil\OneDrive\Рабочий стол\Новая папка (4)\IMG-20200426-WA0021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522007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amil\OneDrive\Рабочий стол\Новая папка (4)\IMG-20200415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47" y="478"/>
            <a:ext cx="3923928" cy="36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amil\OneDrive\Рабочий стол\Новая папка (4)\IMG-20200426-WA0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48" y="3140968"/>
            <a:ext cx="3923928" cy="37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mil\OneDrive\Рабочий стол\Новая папка (4)\IMG-20200425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23784"/>
            <a:ext cx="407314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amil\OneDrive\Рабочий стол\Новая папка (4)\IMG-20200425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11377" y="-919648"/>
            <a:ext cx="3189190" cy="50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amil\OneDrive\Рабочий стол\Новая папка (4)\IMG-20200425-WA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3212975"/>
            <a:ext cx="4051531" cy="3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amil\OneDrive\Рабочий стол\Новая папка (4)\IMG-20200425-WA0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251110"/>
            <a:ext cx="5189639" cy="36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amil\OneDrive\Рабочий стол\Новая папка (4)\IMG-20200425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999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amil\OneDrive\Рабочий стол\Новая папка (4)\IMG-20200425-WA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94" y="3429000"/>
            <a:ext cx="4823639" cy="34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tamil\OneDrive\Рабочий стол\Новая папка (4)\IMG-20200426-WA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0" y="3429000"/>
            <a:ext cx="4565493" cy="34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tamil\OneDrive\Рабочий стол\Новая папка (4)\IMG-20200425-WA00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42" y="1"/>
            <a:ext cx="4601771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</a:t>
            </a:r>
            <a:endParaRPr lang="ru-RU" sz="8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2100"/>
            <a:ext cx="8280920" cy="45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8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Тема: «Аквариумные, речные и морские обитатели»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Цель : Вовлечение  родителей в совместную деятельность с детьми.</a:t>
            </a:r>
          </a:p>
          <a:p>
            <a:r>
              <a:rPr lang="ru-RU" dirty="0"/>
              <a:t>Задачи : формировать у родителей умение организовать совместную  творческую деятельность с детьми 3-4 лет.</a:t>
            </a:r>
          </a:p>
          <a:p>
            <a:r>
              <a:rPr lang="ru-RU" dirty="0"/>
              <a:t>Развивать внутрисемейные связи , эмоционально позитивное семейное общение, умение находить общие  интересы и занятия .</a:t>
            </a:r>
          </a:p>
          <a:p>
            <a:r>
              <a:rPr lang="ru-RU" dirty="0"/>
              <a:t>Развивать новые формы работы с   семьей, как фактор   позитивного эмоционального развития ребенка.</a:t>
            </a:r>
          </a:p>
          <a:p>
            <a:r>
              <a:rPr lang="ru-RU" dirty="0"/>
              <a:t>Результат  сотворчества детей и родителей по теме                                 « Аквариумные, речные и морские рыбы»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mil\OneDrive\Рабочий стол\Новая папка (4)\IMG-20200425-WA00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98"/>
            <a:ext cx="4445907" cy="311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mil\OneDrive\Рабочий стол\Новая папка (4)\IMG-20200425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88" y="1"/>
            <a:ext cx="470910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mil\OneDrive\Рабочий стол\Новая папка (4)\IMG-20200425-WA0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7"/>
            <a:ext cx="4368204" cy="35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mil\OneDrive\Рабочий стол\Новая папка (4)\IMG-20200425-WA0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04" y="3301925"/>
            <a:ext cx="4626685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mil\OneDrive\Рабочий стол\Новая папка (4)\IMG-20200425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mil\OneDrive\Рабочий стол\Новая папка (4)\IMG-20200425-WA0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5720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mil\OneDrive\Рабочий стол\IMG-20200428-WA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2144"/>
            <a:ext cx="4617725" cy="35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amil\OneDrive\Рабочий стол\IMG-20200426-WA00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3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amil\OneDrive\Рабочий стол\Новая папка (4)\IMG-20200425-WA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amil\OneDrive\Рабочий стол\Новая папка (4)\IMG-20200426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14" y="0"/>
            <a:ext cx="484448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mil\OneDrive\Рабочий стол\Новая папка (4)\IMG-20200415-WA00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28" y="3421664"/>
            <a:ext cx="4805772" cy="34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mil\OneDrive\Рабочий стол\Новая папка (4)\IMG-20200426-WA0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664"/>
            <a:ext cx="4338228" cy="34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mil\OneDrive\Рабочий стол\Новая папка (4)\IMG-20200426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mil\OneDrive\Рабочий стол\Новая папка (4)\IMG-20200425-WA0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4325716" cy="69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mil\OneDrive\Рабочий стол\Новая папка (4)\IMG-20200426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02" y="8211"/>
            <a:ext cx="51455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mil\OneDrive\Рабочий стол\Новая папка (4)\IMG-20200426-WA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93500"/>
            <a:ext cx="4932040" cy="3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amil\OneDrive\Рабочий стол\Новая папка (4)\IMG-20200426-WA0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" y="-56252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amil\OneDrive\Рабочий стол\Новая папка (4)\IMG-20200426-WA0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3342501"/>
            <a:ext cx="42119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mil\OneDrive\Рабочий стол\Новая папка (4)\IMG-20200425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67"/>
            <a:ext cx="4211960" cy="33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mil\OneDrive\Рабочий стол\Новая папка (4)\IMG-20200425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42452"/>
            <a:ext cx="4932040" cy="693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amil\OneDrive\Рабочий стол\Новая папка (4)\IMG-20200425-WA0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21196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mil\OneDrive\Рабочий стол\Новая папка (4)\IMG-20200426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amil\OneDrive\Рабочий стол\Новая папка (4)\IMG-20200425-WA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amil\OneDrive\Рабочий стол\Новая папка (4)\IMG-20200425-WA0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0704"/>
            <a:ext cx="4571999" cy="33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89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Организация художественно- творческой деятельности детей дома </vt:lpstr>
      <vt:lpstr> Тема: «Аквариумные, речные и морские обитатели»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tamil</dc:creator>
  <cp:lastModifiedBy>tamil</cp:lastModifiedBy>
  <cp:revision>21</cp:revision>
  <dcterms:created xsi:type="dcterms:W3CDTF">2020-04-27T07:15:31Z</dcterms:created>
  <dcterms:modified xsi:type="dcterms:W3CDTF">2020-04-29T10:26:18Z</dcterms:modified>
</cp:coreProperties>
</file>