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99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3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8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5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1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0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8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8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8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0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7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2E9C-751B-46C9-A2E9-872C2F5439AC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8ECB-AFED-4025-97B6-43C857988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65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imals-wild.ru/nasekomy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txbaza.ru/baza/shablon/Animir/leto.jpg"/>
          <p:cNvPicPr>
            <a:picLocks noChangeAspect="1" noChangeArrowheads="1"/>
          </p:cNvPicPr>
          <p:nvPr/>
        </p:nvPicPr>
        <p:blipFill>
          <a:blip r:embed="rId2"/>
          <a:srcRect l="1146"/>
          <a:stretch>
            <a:fillRect/>
          </a:stretch>
        </p:blipFill>
        <p:spPr bwMode="auto">
          <a:xfrm>
            <a:off x="-1" y="0"/>
            <a:ext cx="912474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prstGeom prst="ribbon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Насекомые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Щебликова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286520"/>
            <a:ext cx="1734770" cy="369332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Мытищи, 2020</a:t>
            </a:r>
            <a:endParaRPr lang="ru-RU" b="1" dirty="0"/>
          </a:p>
        </p:txBody>
      </p:sp>
      <p:pic>
        <p:nvPicPr>
          <p:cNvPr id="15364" name="Picture 4" descr="https://img2.freepng.ru/20190826/zft/transparent-monarch-butterfly-5d6655f394df83.40585263156698776360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5026">
            <a:off x="6226507" y="1093726"/>
            <a:ext cx="1240002" cy="1543114"/>
          </a:xfrm>
          <a:prstGeom prst="rect">
            <a:avLst/>
          </a:prstGeom>
          <a:noFill/>
        </p:spPr>
      </p:pic>
      <p:pic>
        <p:nvPicPr>
          <p:cNvPr id="15366" name="Picture 6" descr="https://avatars.mds.yandex.net/get-pdb/1879838/914a13c7-a79a-4857-b5cd-104f254346f7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9252" flipH="1">
            <a:off x="1334215" y="1154048"/>
            <a:ext cx="1650162" cy="1466810"/>
          </a:xfrm>
          <a:prstGeom prst="rect">
            <a:avLst/>
          </a:prstGeom>
          <a:noFill/>
        </p:spPr>
      </p:pic>
      <p:pic>
        <p:nvPicPr>
          <p:cNvPr id="15368" name="Picture 8" descr="https://img2.freepng.ru/20180429/tlw/kisspng-insect-ladybird-child-aphid-ecology-5ae5648e5d63b7.616566521524982926382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9699">
            <a:off x="7314118" y="4813796"/>
            <a:ext cx="142876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Пчела.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49954"/>
            <a:ext cx="4704523" cy="3528392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04048" y="1268761"/>
            <a:ext cx="3682752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первые насекомые, от которых человек стал получать пользу. С глубокой древности пчел разводят для получения воска, меда, прополиса и других продуктов пчеловодства.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живут большими семьями. Пчелиная семья состоит из рабочих пчел, трутней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собирают нектар и пыльцу с растений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приносят их в гнездо;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 соты.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пчелы в задней части туловища находится жало. Когда пчела вонзает острие жала в кожу, его не так легко вынуть. После укуса пчела погибает: жало остается внутри жертвы, а без него пчела жить не может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Майский жук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" r="3904"/>
          <a:stretch/>
        </p:blipFill>
        <p:spPr>
          <a:xfrm>
            <a:off x="107504" y="1844824"/>
            <a:ext cx="4896544" cy="3362487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816424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жуки – крупные насекомые с большими широкими усиками.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майского жука, как и у остальных насекомых, состоит из трех частей-отделов: голова, грудь и брюшко. У него нет внутреннего скелета, зато есть наружный – прочный панцирь.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живут в почве и наносят очень большой вред лесным насаждениям, потому что питаются корнями деревьев.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28959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Жизненный цикл бабочек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392488" cy="151216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400" dirty="0" smtClean="0"/>
          </a:p>
          <a:p>
            <a:pPr algn="ctr"/>
            <a:r>
              <a:rPr lang="ru-RU" sz="3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бабочка </a:t>
            </a:r>
          </a:p>
          <a:p>
            <a:pPr algn="ctr"/>
            <a:r>
              <a:rPr lang="ru-RU" sz="3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откладывает яички.</a:t>
            </a:r>
          </a:p>
          <a:p>
            <a:endParaRPr lang="ru-RU" sz="43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3672408" cy="3947838"/>
          </a:xfrm>
          <a:effectLst>
            <a:softEdge rad="63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4149080"/>
            <a:ext cx="4041775" cy="244827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яичек появляются личинки — гусеницы. Они активно питаются, растут и накапливают вещества на следующие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очень разнообразны по окраске и внешнему строению. Они имеют грызущий ротовой аппарат и, в большинстве, питаются листьями различных растений. Гусеницы быстро растут. 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63"/>
          <a:stretch/>
        </p:blipFill>
        <p:spPr>
          <a:xfrm>
            <a:off x="4788024" y="980727"/>
            <a:ext cx="3888432" cy="325360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401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17876" cy="28083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гусеница </a:t>
            </a:r>
            <a:r>
              <a:rPr lang="ru-RU" sz="3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в куколку. Окраска и форма тела куколок бабочек не менее разнообразна, чем у гусениц. Куколки бабочек не питаются и не передвигаются, обычно они прикреплены к веткам, листьям, различным </a:t>
            </a:r>
            <a:r>
              <a:rPr lang="ru-RU" sz="3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либо </a:t>
            </a:r>
            <a:r>
              <a:rPr lang="ru-RU" sz="3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лежат на почве — среди опавших листьев и в почвенной подстилке.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211961" y="4869160"/>
            <a:ext cx="4474840" cy="1296144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куколки выводится бабочка. Взрослая 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6672"/>
            <a:ext cx="3789067" cy="4338482"/>
          </a:xfrm>
          <a:effectLst>
            <a:softEdge rad="63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212976"/>
            <a:ext cx="3096344" cy="332857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961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000240"/>
            <a:ext cx="9144000" cy="2214578"/>
          </a:xfrm>
          <a:prstGeom prst="ribbon">
            <a:avLst>
              <a:gd name="adj1" fmla="val 33333"/>
              <a:gd name="adj2" fmla="val 75000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endParaRPr lang="ru-RU" sz="8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8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8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071810"/>
            <a:ext cx="666361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18/3b/f2/183bf255d2b3c8a04cb402a250e3f7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79477"/>
            <a:ext cx="2877483" cy="2078523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870806/37564ff9-96de-48f3-a775-a8d208a4099f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00108"/>
            <a:ext cx="2357454" cy="2357454"/>
          </a:xfrm>
          <a:prstGeom prst="rect">
            <a:avLst/>
          </a:prstGeom>
          <a:noFill/>
        </p:spPr>
      </p:pic>
      <p:pic>
        <p:nvPicPr>
          <p:cNvPr id="1032" name="Picture 8" descr="https://i.mycdn.me/i?r=AzEPZsRbOZEKgBhR0XGMT1Rk-BsDSrEFSLvgg4YlceJSKKaKTM5SRkZCeTgDn6uOy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000636"/>
            <a:ext cx="2466924" cy="1551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Муха.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3" r="11740"/>
          <a:stretch/>
        </p:blipFill>
        <p:spPr>
          <a:xfrm>
            <a:off x="4357686" y="1071546"/>
            <a:ext cx="4531393" cy="4088201"/>
          </a:xfrm>
          <a:effectLst>
            <a:softEdge rad="63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42844" y="642918"/>
            <a:ext cx="3888432" cy="5145435"/>
          </a:xfrm>
          <a:noFill/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муха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назойливое жужжащее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насекомое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летом.  На голове большие  глаза бордового цвета. Цвет насекомого невзрачный – серый, брюшко желтое, на спине черные полосы. У неё три пары конечностей, короткие усики, которые улавливают запахи на больших расстояниях и, две пары прозрачных крыльев. Летает насекомое с помощью передних крыльев, задние крылышки (их называют жужжальца) удерживают лишь равновесие в полете. Взлетает с места, т.е. без разбега. По всему телу растут редкие волосики. Ротовой аппарат сосущего типа, она может питаться только жидкой пищей через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хобот.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Без труда ползают по поверхностям вверх ногами и не падают, потому что на конечностях есть присоски. Она передвигается на двух коготках, которые находятся на нижней части стопы. А под коготками липучки–подушечки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Мухи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кусают.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88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Комар.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2" y="1412776"/>
            <a:ext cx="4908671" cy="3528392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96044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 – насекомое серого цвета с двумя крыльями. Голову самцов украшают перистые усики, самок усики гладкие.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 у комара есть хоботок, которым он протыкает место укуса и пускает под кожу животного ядовитую слюну. Вот почему кожа после укуса зудит и чешется. Обычно активность комаров наступает вечером.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кусают только самки-комары, самцы же пьют сладкий цветочный нектар и сок растений. Хоботок у них слишком тонкий, им нельзя проткнуть кожу.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думают, что комары пищат,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писк возникает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дребезжания комариных крылышек. Дрожанием крылышек они даже могут общаться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561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Кузнечик.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09" y="1628800"/>
            <a:ext cx="4398217" cy="3096344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известное распространенное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асекомые"/>
              </a:rPr>
              <a:t>насекомое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Увидеть его можно на лугах, полях, в садах и парках, в лесистой местности и травянистых болотах.  Голова сжата с боков и вытянута с верха вниз.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усики-антенны длинные и превышают  длину тела самого кузнечика. Надкрылья выступают за брюшко, они длиннее его почти в два раза. Передние крылья узкие и плотные, а задние крылышки широкие и перепончатые. Когда насекомое сидит, то задние крылья убираются под передние.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Божья коровка.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0" t="27313" b="17280"/>
          <a:stretch/>
        </p:blipFill>
        <p:spPr>
          <a:xfrm>
            <a:off x="179512" y="1556792"/>
            <a:ext cx="4449274" cy="4500713"/>
          </a:xfrm>
          <a:effectLst>
            <a:softEdge rad="63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коровки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асекомые"/>
              </a:rPr>
              <a:t>насекомые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распространены по всему земному шару.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 божьих коровок.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божьи коровки не всем по вкусу, т.к. горьковатые, поэтому врагов у них мало. Да и сама яркая окраска насекомого предупреждает: не трогайте меня! Тело божьей коровки округлое и сильно выпуклое сверху, а внизу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плоское. Спинка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разных цветов: красная, желтая, черная, синяя или голубая.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У некоторых божьих коровок есть точки, а у других полоски и даже орнаменты, которые напоминают буквы.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меленькой голове черные короткие усики. Три пары ног довольно длинные. В случае опасности, божья коровка выделяет пахучую желтую жидкость из сгибов ножек, а может схитрить и претвориться мертвой, поджав лапки.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18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Стрекоза.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888432" cy="49294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 – одни из самых красивых насекомых. Их можно увидеть солнечным летним днем над водой. Они бывают разных цветов: синие, зеленые,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стрекозы четыре сетчатых крыла, это помогает ей быстро летать, а удлиненное словно руль тело направляет ее в полете.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большие глаза переливаются всеми цветами радуги! Они занимают почти всю голову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 прожорлива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постоянно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охотится. Она питается мелкими насекомыми: комарами, жуками, мухами, мотыльками.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4943472" cy="338437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85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Муравей.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888432" cy="478539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относятся к общественным насекомым. Они живут семьями в больших муравейниках. Брюшко муравьев соединяется с грудью при помощи тонкого стебелька. Они имеют хорошо развитые верхние челюсти, которыми пользуются как для размельчения пищи, так и для защиты от врагов. У самок и рабочих муравьев есть жало и ядовитые железы, выделяющие муравьиную кислоту.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 семьи составляют рабочие особи. Они выполняют все необходимые работы в гнезде: строят и чистят его, добывают пищу, заботятся о потомстве, защищают гнездо от врагов. </a:t>
            </a:r>
          </a:p>
          <a:p>
            <a:pPr algn="just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6" r="8389"/>
          <a:stretch/>
        </p:blipFill>
        <p:spPr>
          <a:xfrm>
            <a:off x="179512" y="1577946"/>
            <a:ext cx="4588042" cy="367240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8312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-99392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Бабочка.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2" y="1484784"/>
            <a:ext cx="5490611" cy="4392488"/>
          </a:xfrm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8104" y="1268760"/>
            <a:ext cx="3384376" cy="48574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разных цветов и оттенков. Даже названия у бабочек красивые: махаон, адмирал, лимонница… Очень многие ловят бабочек и коллекционируют их.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относят к чешуекрылым, потому что их крылья и тело покрыты мелкими чешуйками.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– рекордсмены природы.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разнообразию окраски. Отличаются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 размерами.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сосут нектар и таким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опыляют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питаются. А если время цветов еще не пришло, то они могут хлебнуть березового или кленового сока.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tokanal.com/images/75/picture-5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Оса.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2" t="10243" r="6865" b="11399"/>
          <a:stretch/>
        </p:blipFill>
        <p:spPr>
          <a:xfrm>
            <a:off x="179512" y="1649954"/>
            <a:ext cx="4542542" cy="3528392"/>
          </a:xfrm>
          <a:effectLst>
            <a:softEdge rad="63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75476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– близкие родственники пчел. Их брюшко расцвечено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поперечными желтыми и черными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осы более стройное тело, чем у пчелы.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– это жалящие насекомые. Они не оставляют жала в ране и могут жалить несколько раз подряд. Обычно осы жалят, защищая свои гнезда.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8825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855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Насекомые</vt:lpstr>
      <vt:lpstr>Муха.</vt:lpstr>
      <vt:lpstr>Комар.</vt:lpstr>
      <vt:lpstr>Кузнечик.</vt:lpstr>
      <vt:lpstr>Божья коровка.</vt:lpstr>
      <vt:lpstr>Стрекоза.</vt:lpstr>
      <vt:lpstr>Муравей.</vt:lpstr>
      <vt:lpstr>Бабочка.</vt:lpstr>
      <vt:lpstr>Оса.</vt:lpstr>
      <vt:lpstr>Пчела.</vt:lpstr>
      <vt:lpstr>Майский жук</vt:lpstr>
      <vt:lpstr>Жизненный цикл бабочек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Алеша</cp:lastModifiedBy>
  <cp:revision>60</cp:revision>
  <dcterms:created xsi:type="dcterms:W3CDTF">2014-05-07T19:02:45Z</dcterms:created>
  <dcterms:modified xsi:type="dcterms:W3CDTF">2020-05-14T16:05:42Z</dcterms:modified>
</cp:coreProperties>
</file>