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CDD051-00BE-4A13-934A-06C1CFAF9D0E}" v="10" dt="2020-05-13T17:44:41.0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r"/>
            <a:fld id="{02ACD76C-50BD-41A4-8800-113B533C5B81}" type="slidenum">
              <a:rPr lang="ru-RU" sz="14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24.png"/><Relationship Id="rId7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8.pn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52.png"/><Relationship Id="rId10" Type="http://schemas.openxmlformats.org/officeDocument/2006/relationships/image" Target="../media/image25.png"/><Relationship Id="rId4" Type="http://schemas.openxmlformats.org/officeDocument/2006/relationships/image" Target="../media/image6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4.png"/><Relationship Id="rId7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48.pn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8.png"/><Relationship Id="rId7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56.png"/><Relationship Id="rId10" Type="http://schemas.openxmlformats.org/officeDocument/2006/relationships/image" Target="../media/image26.png"/><Relationship Id="rId4" Type="http://schemas.openxmlformats.org/officeDocument/2006/relationships/image" Target="../media/image55.png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4.png"/><Relationship Id="rId7" Type="http://schemas.openxmlformats.org/officeDocument/2006/relationships/image" Target="../media/image5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2.png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60.png"/><Relationship Id="rId10" Type="http://schemas.openxmlformats.org/officeDocument/2006/relationships/image" Target="../media/image29.png"/><Relationship Id="rId4" Type="http://schemas.openxmlformats.org/officeDocument/2006/relationships/image" Target="../media/image15.png"/><Relationship Id="rId9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4.png"/><Relationship Id="rId7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61.png"/><Relationship Id="rId4" Type="http://schemas.openxmlformats.org/officeDocument/2006/relationships/image" Target="../media/image2.png"/><Relationship Id="rId9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48.png"/><Relationship Id="rId7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63.png"/><Relationship Id="rId10" Type="http://schemas.openxmlformats.org/officeDocument/2006/relationships/image" Target="../media/image31.png"/><Relationship Id="rId4" Type="http://schemas.openxmlformats.org/officeDocument/2006/relationships/image" Target="../media/image62.png"/><Relationship Id="rId9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8.png"/><Relationship Id="rId7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65.png"/><Relationship Id="rId10" Type="http://schemas.openxmlformats.org/officeDocument/2006/relationships/image" Target="../media/image66.png"/><Relationship Id="rId4" Type="http://schemas.openxmlformats.org/officeDocument/2006/relationships/image" Target="../media/image64.pn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67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4.png"/><Relationship Id="rId10" Type="http://schemas.openxmlformats.org/officeDocument/2006/relationships/image" Target="../media/image21.png"/><Relationship Id="rId4" Type="http://schemas.openxmlformats.org/officeDocument/2006/relationships/image" Target="../media/image35.pn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38.png"/><Relationship Id="rId10" Type="http://schemas.openxmlformats.org/officeDocument/2006/relationships/image" Target="../media/image21.png"/><Relationship Id="rId4" Type="http://schemas.openxmlformats.org/officeDocument/2006/relationships/image" Target="../media/image37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18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45.png"/><Relationship Id="rId12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26.png"/><Relationship Id="rId5" Type="http://schemas.openxmlformats.org/officeDocument/2006/relationships/image" Target="../media/image43.png"/><Relationship Id="rId10" Type="http://schemas.openxmlformats.org/officeDocument/2006/relationships/image" Target="../media/image47.png"/><Relationship Id="rId4" Type="http://schemas.openxmlformats.org/officeDocument/2006/relationships/image" Target="../media/image42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3" name="Picture 4" descr="artleo"/>
          <p:cNvPicPr/>
          <p:nvPr/>
        </p:nvPicPr>
        <p:blipFill>
          <a:blip r:embed="rId2"/>
          <a:stretch/>
        </p:blipFill>
        <p:spPr>
          <a:xfrm>
            <a:off x="0" y="0"/>
            <a:ext cx="9325080" cy="6858000"/>
          </a:xfrm>
          <a:prstGeom prst="rect">
            <a:avLst/>
          </a:prstGeom>
          <a:ln>
            <a:noFill/>
          </a:ln>
        </p:spPr>
      </p:pic>
      <p:sp>
        <p:nvSpPr>
          <p:cNvPr id="44" name="CustomShape 3"/>
          <p:cNvSpPr/>
          <p:nvPr/>
        </p:nvSpPr>
        <p:spPr>
          <a:xfrm>
            <a:off x="428760" y="714240"/>
            <a:ext cx="8280360" cy="5545440"/>
          </a:xfrm>
          <a:prstGeom prst="flowChartAlternateProcess">
            <a:avLst/>
          </a:prstGeom>
          <a:solidFill>
            <a:srgbClr val="CC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5" name="Picture 12" descr="0_7a894_cd6a300e_XL"/>
          <p:cNvPicPr/>
          <p:nvPr/>
        </p:nvPicPr>
        <p:blipFill>
          <a:blip r:embed="rId3"/>
          <a:stretch/>
        </p:blipFill>
        <p:spPr>
          <a:xfrm>
            <a:off x="5500800" y="1214280"/>
            <a:ext cx="1654200" cy="2232360"/>
          </a:xfrm>
          <a:prstGeom prst="rect">
            <a:avLst/>
          </a:prstGeom>
          <a:ln>
            <a:noFill/>
          </a:ln>
        </p:spPr>
      </p:pic>
      <p:sp>
        <p:nvSpPr>
          <p:cNvPr id="46" name="CustomShape 4"/>
          <p:cNvSpPr/>
          <p:nvPr/>
        </p:nvSpPr>
        <p:spPr>
          <a:xfrm>
            <a:off x="3000240" y="857160"/>
            <a:ext cx="4319640" cy="58695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r>
              <a:rPr lang="ru-RU" sz="3200" b="1" i="1" strike="noStrike" spc="-1" dirty="0">
                <a:solidFill>
                  <a:srgbClr val="660066"/>
                </a:solidFill>
                <a:latin typeface="Arial"/>
              </a:rPr>
              <a:t>Комнатные </a:t>
            </a:r>
            <a:r>
              <a:rPr lang="ru-RU" sz="3200" b="1" i="1" spc="-1" dirty="0">
                <a:solidFill>
                  <a:srgbClr val="660066"/>
                </a:solidFill>
                <a:latin typeface="Arial"/>
              </a:rPr>
              <a:t>цветы</a:t>
            </a:r>
            <a:endParaRPr lang="ru-RU" sz="3200" b="1" i="1" strike="noStrike" spc="-1" dirty="0">
              <a:solidFill>
                <a:srgbClr val="660066"/>
              </a:solidFill>
              <a:latin typeface="Arial"/>
            </a:endParaRPr>
          </a:p>
        </p:txBody>
      </p:sp>
      <p:pic>
        <p:nvPicPr>
          <p:cNvPr id="47" name="Picture 2" descr="C:\Лена\535fd6da71f0604fb6b105db1665d7b1_600.png"/>
          <p:cNvPicPr/>
          <p:nvPr/>
        </p:nvPicPr>
        <p:blipFill>
          <a:blip r:embed="rId4"/>
          <a:stretch/>
        </p:blipFill>
        <p:spPr>
          <a:xfrm>
            <a:off x="4716360" y="2781360"/>
            <a:ext cx="936720" cy="936720"/>
          </a:xfrm>
          <a:prstGeom prst="rect">
            <a:avLst/>
          </a:prstGeom>
          <a:ln>
            <a:noFill/>
          </a:ln>
        </p:spPr>
      </p:pic>
      <p:pic>
        <p:nvPicPr>
          <p:cNvPr id="48" name="Picture 3" descr="C:\Лена\gorshok.png"/>
          <p:cNvPicPr/>
          <p:nvPr/>
        </p:nvPicPr>
        <p:blipFill>
          <a:blip r:embed="rId5"/>
          <a:stretch/>
        </p:blipFill>
        <p:spPr>
          <a:xfrm>
            <a:off x="4859280" y="3573360"/>
            <a:ext cx="469800" cy="487440"/>
          </a:xfrm>
          <a:prstGeom prst="rect">
            <a:avLst/>
          </a:prstGeom>
          <a:ln>
            <a:noFill/>
          </a:ln>
        </p:spPr>
      </p:pic>
      <p:pic>
        <p:nvPicPr>
          <p:cNvPr id="49" name="Picture 2" descr="C:\Лена\0_6fdc0_155f8a6d_L.png"/>
          <p:cNvPicPr/>
          <p:nvPr/>
        </p:nvPicPr>
        <p:blipFill>
          <a:blip r:embed="rId6"/>
          <a:srcRect l="10492" t="16517" r="5516" b="13010"/>
          <a:stretch/>
        </p:blipFill>
        <p:spPr>
          <a:xfrm>
            <a:off x="3851280" y="4724280"/>
            <a:ext cx="1008000" cy="846360"/>
          </a:xfrm>
          <a:prstGeom prst="rect">
            <a:avLst/>
          </a:prstGeom>
          <a:ln>
            <a:noFill/>
          </a:ln>
        </p:spPr>
      </p:pic>
      <p:pic>
        <p:nvPicPr>
          <p:cNvPr id="50" name="Picture 2" descr="C:\Лена\44.png"/>
          <p:cNvPicPr/>
          <p:nvPr/>
        </p:nvPicPr>
        <p:blipFill>
          <a:blip r:embed="rId7"/>
          <a:stretch/>
        </p:blipFill>
        <p:spPr>
          <a:xfrm>
            <a:off x="7020000" y="549360"/>
            <a:ext cx="1650960" cy="2232000"/>
          </a:xfrm>
          <a:prstGeom prst="rect">
            <a:avLst/>
          </a:prstGeom>
          <a:ln>
            <a:noFill/>
          </a:ln>
        </p:spPr>
      </p:pic>
      <p:pic>
        <p:nvPicPr>
          <p:cNvPr id="51" name="Picture 4" descr="C:\Лена\chlorophytum.png"/>
          <p:cNvPicPr/>
          <p:nvPr/>
        </p:nvPicPr>
        <p:blipFill>
          <a:blip r:embed="rId8"/>
          <a:stretch/>
        </p:blipFill>
        <p:spPr>
          <a:xfrm>
            <a:off x="5580000" y="3645000"/>
            <a:ext cx="1150920" cy="1150920"/>
          </a:xfrm>
          <a:prstGeom prst="rect">
            <a:avLst/>
          </a:prstGeom>
          <a:ln>
            <a:noFill/>
          </a:ln>
        </p:spPr>
      </p:pic>
      <p:pic>
        <p:nvPicPr>
          <p:cNvPr id="52" name="Picture 27" descr="0c2becc0b7d3fbe6b195b77906bd283f"/>
          <p:cNvPicPr/>
          <p:nvPr/>
        </p:nvPicPr>
        <p:blipFill>
          <a:blip r:embed="rId9"/>
          <a:stretch/>
        </p:blipFill>
        <p:spPr>
          <a:xfrm>
            <a:off x="3203640" y="2565360"/>
            <a:ext cx="1433520" cy="1954080"/>
          </a:xfrm>
          <a:prstGeom prst="rect">
            <a:avLst/>
          </a:prstGeom>
          <a:ln>
            <a:noFill/>
          </a:ln>
        </p:spPr>
      </p:pic>
      <p:pic>
        <p:nvPicPr>
          <p:cNvPr id="53" name="Picture 4" descr="C:\Лена\img_10.png"/>
          <p:cNvPicPr/>
          <p:nvPr/>
        </p:nvPicPr>
        <p:blipFill>
          <a:blip r:embed="rId10"/>
          <a:stretch/>
        </p:blipFill>
        <p:spPr>
          <a:xfrm>
            <a:off x="6983280" y="2781360"/>
            <a:ext cx="2160720" cy="1655640"/>
          </a:xfrm>
          <a:prstGeom prst="rect">
            <a:avLst/>
          </a:prstGeom>
          <a:ln>
            <a:noFill/>
          </a:ln>
        </p:spPr>
      </p:pic>
      <p:pic>
        <p:nvPicPr>
          <p:cNvPr id="54" name="Picture 1" descr="C:\Лена\¦д¦¬¦¦TГTБ TН¦¬¦-TБTВ¦¬¦¦ 390TА_enl.png"/>
          <p:cNvPicPr/>
          <p:nvPr/>
        </p:nvPicPr>
        <p:blipFill>
          <a:blip r:embed="rId11"/>
          <a:stretch/>
        </p:blipFill>
        <p:spPr>
          <a:xfrm>
            <a:off x="6516720" y="3789360"/>
            <a:ext cx="1176480" cy="1881360"/>
          </a:xfrm>
          <a:prstGeom prst="rect">
            <a:avLst/>
          </a:prstGeom>
          <a:ln>
            <a:noFill/>
          </a:ln>
        </p:spPr>
      </p:pic>
      <p:pic>
        <p:nvPicPr>
          <p:cNvPr id="55" name="Picture 2" descr="C:\Лена\0_6fdd6_d2beb3a6_L.png"/>
          <p:cNvPicPr/>
          <p:nvPr/>
        </p:nvPicPr>
        <p:blipFill>
          <a:blip r:embed="rId12"/>
          <a:stretch/>
        </p:blipFill>
        <p:spPr>
          <a:xfrm>
            <a:off x="4859280" y="4724280"/>
            <a:ext cx="934920" cy="855720"/>
          </a:xfrm>
          <a:prstGeom prst="rect">
            <a:avLst/>
          </a:prstGeom>
          <a:ln>
            <a:noFill/>
          </a:ln>
        </p:spPr>
      </p:pic>
      <p:pic>
        <p:nvPicPr>
          <p:cNvPr id="56" name="Picture 33" descr="7d800c6bab00c125c71ce2c2e86c4d8d"/>
          <p:cNvPicPr/>
          <p:nvPr/>
        </p:nvPicPr>
        <p:blipFill>
          <a:blip r:embed="rId13"/>
          <a:stretch/>
        </p:blipFill>
        <p:spPr>
          <a:xfrm>
            <a:off x="6012000" y="4724280"/>
            <a:ext cx="480960" cy="792360"/>
          </a:xfrm>
          <a:prstGeom prst="rect">
            <a:avLst/>
          </a:prstGeom>
          <a:ln>
            <a:noFill/>
          </a:ln>
        </p:spPr>
      </p:pic>
      <p:pic>
        <p:nvPicPr>
          <p:cNvPr id="57" name="Picture 34" descr="c5e76091abb14fd7ba84b39567ef9366"/>
          <p:cNvPicPr/>
          <p:nvPr/>
        </p:nvPicPr>
        <p:blipFill>
          <a:blip r:embed="rId14"/>
          <a:stretch/>
        </p:blipFill>
        <p:spPr>
          <a:xfrm>
            <a:off x="7451640" y="4229280"/>
            <a:ext cx="1366920" cy="1312560"/>
          </a:xfrm>
          <a:prstGeom prst="rect">
            <a:avLst/>
          </a:prstGeom>
          <a:ln>
            <a:noFill/>
          </a:ln>
        </p:spPr>
      </p:pic>
      <p:pic>
        <p:nvPicPr>
          <p:cNvPr id="58" name="Picture 35" descr="123_1"/>
          <p:cNvPicPr/>
          <p:nvPr/>
        </p:nvPicPr>
        <p:blipFill>
          <a:blip r:embed="rId15"/>
          <a:stretch/>
        </p:blipFill>
        <p:spPr>
          <a:xfrm>
            <a:off x="677880" y="1023840"/>
            <a:ext cx="1298520" cy="1440000"/>
          </a:xfrm>
          <a:prstGeom prst="rect">
            <a:avLst/>
          </a:prstGeom>
          <a:ln>
            <a:noFill/>
          </a:ln>
        </p:spPr>
      </p:pic>
      <p:pic>
        <p:nvPicPr>
          <p:cNvPr id="59" name="Picture 2" descr="C:\Лена\1329723410_asparagus.png"/>
          <p:cNvPicPr/>
          <p:nvPr/>
        </p:nvPicPr>
        <p:blipFill>
          <a:blip r:embed="rId16"/>
          <a:stretch/>
        </p:blipFill>
        <p:spPr>
          <a:xfrm>
            <a:off x="1476360" y="1341360"/>
            <a:ext cx="1577880" cy="2183040"/>
          </a:xfrm>
          <a:prstGeom prst="rect">
            <a:avLst/>
          </a:prstGeom>
          <a:ln>
            <a:noFill/>
          </a:ln>
        </p:spPr>
      </p:pic>
      <p:pic>
        <p:nvPicPr>
          <p:cNvPr id="60" name="Picture 2" descr="C:\Лена\147ul.png"/>
          <p:cNvPicPr/>
          <p:nvPr/>
        </p:nvPicPr>
        <p:blipFill>
          <a:blip r:embed="rId17"/>
          <a:stretch/>
        </p:blipFill>
        <p:spPr>
          <a:xfrm>
            <a:off x="2625840" y="3141720"/>
            <a:ext cx="1146240" cy="2257200"/>
          </a:xfrm>
          <a:prstGeom prst="rect">
            <a:avLst/>
          </a:prstGeom>
          <a:ln>
            <a:noFill/>
          </a:ln>
        </p:spPr>
      </p:pic>
      <p:pic>
        <p:nvPicPr>
          <p:cNvPr id="61" name="Picture 1" descr="C:\Лена\Kalanchoe blossfeldiana 1.png"/>
          <p:cNvPicPr/>
          <p:nvPr/>
        </p:nvPicPr>
        <p:blipFill>
          <a:blip r:embed="rId18"/>
          <a:stretch/>
        </p:blipFill>
        <p:spPr>
          <a:xfrm>
            <a:off x="1547640" y="4292640"/>
            <a:ext cx="1256040" cy="1411200"/>
          </a:xfrm>
          <a:prstGeom prst="rect">
            <a:avLst/>
          </a:prstGeom>
          <a:ln>
            <a:noFill/>
          </a:ln>
        </p:spPr>
      </p:pic>
      <p:pic>
        <p:nvPicPr>
          <p:cNvPr id="62" name="Рисунок 2" descr="1466af16dbdd31282616fb8f7a0eeeee_600.png"/>
          <p:cNvPicPr/>
          <p:nvPr/>
        </p:nvPicPr>
        <p:blipFill>
          <a:blip r:embed="rId19"/>
          <a:stretch/>
        </p:blipFill>
        <p:spPr>
          <a:xfrm>
            <a:off x="395280" y="2997360"/>
            <a:ext cx="1565280" cy="2016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7" name="Picture 4" descr="artleo"/>
          <p:cNvPicPr/>
          <p:nvPr/>
        </p:nvPicPr>
        <p:blipFill>
          <a:blip r:embed="rId2"/>
          <a:stretch/>
        </p:blipFill>
        <p:spPr>
          <a:xfrm>
            <a:off x="0" y="0"/>
            <a:ext cx="9325080" cy="6858000"/>
          </a:xfrm>
          <a:prstGeom prst="rect">
            <a:avLst/>
          </a:prstGeom>
          <a:ln>
            <a:noFill/>
          </a:ln>
        </p:spPr>
      </p:pic>
      <p:sp>
        <p:nvSpPr>
          <p:cNvPr id="168" name="CustomShape 3"/>
          <p:cNvSpPr/>
          <p:nvPr/>
        </p:nvSpPr>
        <p:spPr>
          <a:xfrm>
            <a:off x="468360" y="476280"/>
            <a:ext cx="8280360" cy="5545080"/>
          </a:xfrm>
          <a:prstGeom prst="flowChartAlternateProcess">
            <a:avLst/>
          </a:prstGeom>
          <a:solidFill>
            <a:srgbClr val="CC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" name="CustomShape 4"/>
          <p:cNvSpPr/>
          <p:nvPr/>
        </p:nvSpPr>
        <p:spPr>
          <a:xfrm>
            <a:off x="900000" y="1773360"/>
            <a:ext cx="3168720" cy="2519280"/>
          </a:xfrm>
          <a:prstGeom prst="flowChartProcess">
            <a:avLst/>
          </a:prstGeom>
          <a:solidFill>
            <a:srgbClr val="CCFFFF"/>
          </a:solidFill>
          <a:ln w="9360">
            <a:solidFill>
              <a:srgbClr val="CC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/>
            <a:r>
              <a:rPr lang="ru-RU" sz="1800" b="1" strike="noStrike" spc="-1">
                <a:solidFill>
                  <a:srgbClr val="002060"/>
                </a:solidFill>
                <a:latin typeface="Arial"/>
              </a:rPr>
              <a:t>Хоть мы ростом низковаты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1800" b="1" strike="noStrike" spc="-1">
                <a:solidFill>
                  <a:srgbClr val="002060"/>
                </a:solidFill>
                <a:latin typeface="Arial"/>
              </a:rPr>
              <a:t>Очень любят нас ребята.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1800" b="1" strike="noStrike" spc="-1">
                <a:solidFill>
                  <a:srgbClr val="002060"/>
                </a:solidFill>
                <a:latin typeface="Arial"/>
              </a:rPr>
              <a:t>Мы целый год цветём.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1800" b="1" strike="noStrike" spc="-1">
                <a:solidFill>
                  <a:srgbClr val="002060"/>
                </a:solidFill>
                <a:latin typeface="Arial"/>
              </a:rPr>
              <a:t>Поливайте нас в поддон.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0" name="Picture 4" descr="C:\Лена\good_morning_glitter_wallot.ru (64).gif"/>
          <p:cNvPicPr/>
          <p:nvPr/>
        </p:nvPicPr>
        <p:blipFill>
          <a:blip r:embed="rId3"/>
          <a:stretch/>
        </p:blipFill>
        <p:spPr>
          <a:xfrm>
            <a:off x="2050920" y="4437000"/>
            <a:ext cx="1143000" cy="1146240"/>
          </a:xfrm>
          <a:prstGeom prst="rect">
            <a:avLst/>
          </a:prstGeom>
          <a:ln>
            <a:noFill/>
          </a:ln>
        </p:spPr>
      </p:pic>
      <p:pic>
        <p:nvPicPr>
          <p:cNvPr id="171" name="Picture 10" descr="0_7a894_cd6a300e_XL"/>
          <p:cNvPicPr/>
          <p:nvPr/>
        </p:nvPicPr>
        <p:blipFill>
          <a:blip r:embed="rId4"/>
          <a:stretch/>
        </p:blipFill>
        <p:spPr>
          <a:xfrm>
            <a:off x="611280" y="3645000"/>
            <a:ext cx="1584360" cy="2349360"/>
          </a:xfrm>
          <a:prstGeom prst="rect">
            <a:avLst/>
          </a:prstGeom>
          <a:ln>
            <a:noFill/>
          </a:ln>
        </p:spPr>
      </p:pic>
      <p:pic>
        <p:nvPicPr>
          <p:cNvPr id="172" name="TextBox 3"/>
          <p:cNvPicPr/>
          <p:nvPr/>
        </p:nvPicPr>
        <p:blipFill>
          <a:blip r:embed="rId5"/>
          <a:stretch/>
        </p:blipFill>
        <p:spPr>
          <a:xfrm>
            <a:off x="609480" y="646200"/>
            <a:ext cx="4157640" cy="1481040"/>
          </a:xfrm>
          <a:prstGeom prst="rect">
            <a:avLst/>
          </a:prstGeom>
          <a:ln>
            <a:noFill/>
          </a:ln>
        </p:spPr>
      </p:pic>
      <p:pic>
        <p:nvPicPr>
          <p:cNvPr id="173" name="Picture 2" descr="C:\Лена\0_6fdd6_d2beb3a6_L.png"/>
          <p:cNvPicPr/>
          <p:nvPr/>
        </p:nvPicPr>
        <p:blipFill>
          <a:blip r:embed="rId6"/>
          <a:stretch/>
        </p:blipFill>
        <p:spPr>
          <a:xfrm>
            <a:off x="4932360" y="1628640"/>
            <a:ext cx="3929040" cy="3597480"/>
          </a:xfrm>
          <a:prstGeom prst="rect">
            <a:avLst/>
          </a:prstGeom>
          <a:ln>
            <a:noFill/>
          </a:ln>
        </p:spPr>
      </p:pic>
      <p:pic>
        <p:nvPicPr>
          <p:cNvPr id="174" name="Picture 5" descr="C:\Лена\news_4141_st3638.png"/>
          <p:cNvPicPr/>
          <p:nvPr/>
        </p:nvPicPr>
        <p:blipFill>
          <a:blip r:embed="rId7"/>
          <a:stretch/>
        </p:blipFill>
        <p:spPr>
          <a:xfrm rot="8968200">
            <a:off x="5579280" y="5157720"/>
            <a:ext cx="1492200" cy="346320"/>
          </a:xfrm>
          <a:prstGeom prst="rect">
            <a:avLst/>
          </a:prstGeom>
          <a:ln>
            <a:noFill/>
          </a:ln>
        </p:spPr>
      </p:pic>
      <p:pic>
        <p:nvPicPr>
          <p:cNvPr id="175" name="Picture 15" descr="91e748bab16c4e68278e55edd99340ef"/>
          <p:cNvPicPr/>
          <p:nvPr/>
        </p:nvPicPr>
        <p:blipFill>
          <a:blip r:embed="rId8"/>
          <a:stretch/>
        </p:blipFill>
        <p:spPr>
          <a:xfrm>
            <a:off x="3132000" y="4149720"/>
            <a:ext cx="2000520" cy="2000160"/>
          </a:xfrm>
          <a:prstGeom prst="rect">
            <a:avLst/>
          </a:prstGeom>
          <a:ln>
            <a:noFill/>
          </a:ln>
        </p:spPr>
      </p:pic>
      <p:pic>
        <p:nvPicPr>
          <p:cNvPr id="176" name="Picture 16"/>
          <p:cNvPicPr/>
          <p:nvPr/>
        </p:nvPicPr>
        <p:blipFill>
          <a:blip r:embed="rId9"/>
          <a:stretch/>
        </p:blipFill>
        <p:spPr>
          <a:xfrm rot="17557800">
            <a:off x="4532040" y="4557240"/>
            <a:ext cx="576360" cy="792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path="M -4.72222E-6 1.11111E-6 L 0.07622 0.00301">
                                      <p:cBhvr>
                                        <p:cTn id="6" dur="3000" fill="hold"/>
                                        <p:tgtEl>
                                          <p:spTgt spid="174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000"/>
                            </p:stCondLst>
                            <p:childTnLst>
                              <p:par>
                                <p:cTn id="8" presetID="1" presetClass="exit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9" name="Picture 4" descr="artleo"/>
          <p:cNvPicPr/>
          <p:nvPr/>
        </p:nvPicPr>
        <p:blipFill>
          <a:blip r:embed="rId2"/>
          <a:stretch/>
        </p:blipFill>
        <p:spPr>
          <a:xfrm>
            <a:off x="0" y="0"/>
            <a:ext cx="9325080" cy="6858000"/>
          </a:xfrm>
          <a:prstGeom prst="rect">
            <a:avLst/>
          </a:prstGeom>
          <a:ln>
            <a:noFill/>
          </a:ln>
        </p:spPr>
      </p:pic>
      <p:sp>
        <p:nvSpPr>
          <p:cNvPr id="180" name="CustomShape 3"/>
          <p:cNvSpPr/>
          <p:nvPr/>
        </p:nvSpPr>
        <p:spPr>
          <a:xfrm>
            <a:off x="468360" y="476280"/>
            <a:ext cx="8280360" cy="5545080"/>
          </a:xfrm>
          <a:prstGeom prst="flowChartAlternateProcess">
            <a:avLst/>
          </a:prstGeom>
          <a:solidFill>
            <a:srgbClr val="CC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1" name="CustomShape 4"/>
          <p:cNvSpPr/>
          <p:nvPr/>
        </p:nvSpPr>
        <p:spPr>
          <a:xfrm>
            <a:off x="900000" y="1773360"/>
            <a:ext cx="3527640" cy="2519280"/>
          </a:xfrm>
          <a:prstGeom prst="flowChartProcess">
            <a:avLst/>
          </a:prstGeom>
          <a:solidFill>
            <a:srgbClr val="CCFFFF"/>
          </a:solidFill>
          <a:ln w="9360">
            <a:solidFill>
              <a:srgbClr val="CC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/>
            <a:r>
              <a:rPr lang="ru-RU" sz="1800" b="1" strike="noStrike" spc="-1">
                <a:solidFill>
                  <a:srgbClr val="002060"/>
                </a:solidFill>
                <a:latin typeface="Arial"/>
              </a:rPr>
              <a:t>Традесканция плетется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1800" b="1" strike="noStrike" spc="-1">
                <a:solidFill>
                  <a:srgbClr val="002060"/>
                </a:solidFill>
                <a:latin typeface="Arial"/>
              </a:rPr>
              <a:t>Стебель тонкий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1800" b="1" strike="noStrike" spc="-1">
                <a:solidFill>
                  <a:srgbClr val="002060"/>
                </a:solidFill>
                <a:latin typeface="Arial"/>
              </a:rPr>
              <a:t>Вниз свисает.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1800" b="1" strike="noStrike" spc="-1">
                <a:solidFill>
                  <a:srgbClr val="002060"/>
                </a:solidFill>
                <a:latin typeface="Arial"/>
              </a:rPr>
              <a:t>Зеленью и красотою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1800" b="1" strike="noStrike" spc="-1">
                <a:solidFill>
                  <a:srgbClr val="002060"/>
                </a:solidFill>
                <a:latin typeface="Arial"/>
              </a:rPr>
              <a:t>Всех ребяток удивляет.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1800" b="1" strike="noStrike" spc="-1">
                <a:solidFill>
                  <a:srgbClr val="002060"/>
                </a:solidFill>
                <a:latin typeface="Arial"/>
              </a:rPr>
              <a:t>Повешу на распорочку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1800" b="1" strike="noStrike" spc="-1">
                <a:solidFill>
                  <a:srgbClr val="002060"/>
                </a:solidFill>
                <a:latin typeface="Arial"/>
              </a:rPr>
              <a:t> Узорчатую шторочку: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1800" b="1" strike="noStrike" spc="-1">
                <a:solidFill>
                  <a:srgbClr val="002060"/>
                </a:solidFill>
                <a:latin typeface="Arial"/>
              </a:rPr>
              <a:t> Не тканую – плетёную –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1800" b="1" strike="noStrike" spc="-1">
                <a:solidFill>
                  <a:srgbClr val="002060"/>
                </a:solidFill>
                <a:latin typeface="Arial"/>
              </a:rPr>
              <a:t> Живую и зелёную.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2" name="Picture 10" descr="0_7a894_cd6a300e_XL"/>
          <p:cNvPicPr/>
          <p:nvPr/>
        </p:nvPicPr>
        <p:blipFill>
          <a:blip r:embed="rId3"/>
          <a:stretch/>
        </p:blipFill>
        <p:spPr>
          <a:xfrm>
            <a:off x="611280" y="4292640"/>
            <a:ext cx="1728720" cy="2349360"/>
          </a:xfrm>
          <a:prstGeom prst="rect">
            <a:avLst/>
          </a:prstGeom>
          <a:ln>
            <a:noFill/>
          </a:ln>
        </p:spPr>
      </p:pic>
      <p:pic>
        <p:nvPicPr>
          <p:cNvPr id="183" name="Picture 2" descr="C:\Лена\44.png"/>
          <p:cNvPicPr/>
          <p:nvPr/>
        </p:nvPicPr>
        <p:blipFill>
          <a:blip r:embed="rId4"/>
          <a:stretch/>
        </p:blipFill>
        <p:spPr>
          <a:xfrm>
            <a:off x="4500720" y="0"/>
            <a:ext cx="4174920" cy="4797360"/>
          </a:xfrm>
          <a:prstGeom prst="rect">
            <a:avLst/>
          </a:prstGeom>
          <a:ln>
            <a:noFill/>
          </a:ln>
        </p:spPr>
      </p:pic>
      <p:pic>
        <p:nvPicPr>
          <p:cNvPr id="184" name="TextBox 3"/>
          <p:cNvPicPr/>
          <p:nvPr/>
        </p:nvPicPr>
        <p:blipFill>
          <a:blip r:embed="rId5"/>
          <a:stretch/>
        </p:blipFill>
        <p:spPr>
          <a:xfrm>
            <a:off x="738360" y="328680"/>
            <a:ext cx="5619600" cy="1103400"/>
          </a:xfrm>
          <a:prstGeom prst="rect">
            <a:avLst/>
          </a:prstGeom>
          <a:ln>
            <a:noFill/>
          </a:ln>
        </p:spPr>
      </p:pic>
      <p:pic>
        <p:nvPicPr>
          <p:cNvPr id="185" name="Picture 3" descr="C:\Лена\a_plastic_spray_water_bottle_0515-1105-2700-3612_SMU.png"/>
          <p:cNvPicPr/>
          <p:nvPr/>
        </p:nvPicPr>
        <p:blipFill>
          <a:blip r:embed="rId6"/>
          <a:stretch/>
        </p:blipFill>
        <p:spPr>
          <a:xfrm>
            <a:off x="4788000" y="4437000"/>
            <a:ext cx="1143000" cy="1182600"/>
          </a:xfrm>
          <a:prstGeom prst="rect">
            <a:avLst/>
          </a:prstGeom>
          <a:ln>
            <a:noFill/>
          </a:ln>
        </p:spPr>
      </p:pic>
      <p:pic>
        <p:nvPicPr>
          <p:cNvPr id="186" name="Picture 17"/>
          <p:cNvPicPr/>
          <p:nvPr/>
        </p:nvPicPr>
        <p:blipFill>
          <a:blip r:embed="rId7"/>
          <a:stretch/>
        </p:blipFill>
        <p:spPr>
          <a:xfrm>
            <a:off x="3924360" y="4797360"/>
            <a:ext cx="503280" cy="750960"/>
          </a:xfrm>
          <a:prstGeom prst="rect">
            <a:avLst/>
          </a:prstGeom>
          <a:ln>
            <a:noFill/>
          </a:ln>
        </p:spPr>
      </p:pic>
      <p:pic>
        <p:nvPicPr>
          <p:cNvPr id="187" name="Picture 18" descr="large_3055"/>
          <p:cNvPicPr/>
          <p:nvPr/>
        </p:nvPicPr>
        <p:blipFill>
          <a:blip r:embed="rId8"/>
          <a:stretch/>
        </p:blipFill>
        <p:spPr>
          <a:xfrm rot="2341800">
            <a:off x="5651640" y="5013360"/>
            <a:ext cx="1011240" cy="658800"/>
          </a:xfrm>
          <a:prstGeom prst="rect">
            <a:avLst/>
          </a:prstGeom>
          <a:ln>
            <a:noFill/>
          </a:ln>
        </p:spPr>
      </p:pic>
      <p:pic>
        <p:nvPicPr>
          <p:cNvPr id="188" name="Picture 19" descr="zontik"/>
          <p:cNvPicPr/>
          <p:nvPr/>
        </p:nvPicPr>
        <p:blipFill>
          <a:blip r:embed="rId9"/>
          <a:stretch/>
        </p:blipFill>
        <p:spPr>
          <a:xfrm rot="3033000">
            <a:off x="2124360" y="4149360"/>
            <a:ext cx="1150920" cy="982800"/>
          </a:xfrm>
          <a:prstGeom prst="rect">
            <a:avLst/>
          </a:prstGeom>
          <a:ln>
            <a:noFill/>
          </a:ln>
        </p:spPr>
      </p:pic>
      <p:pic>
        <p:nvPicPr>
          <p:cNvPr id="189" name="Picture 20"/>
          <p:cNvPicPr/>
          <p:nvPr/>
        </p:nvPicPr>
        <p:blipFill>
          <a:blip r:embed="rId10"/>
          <a:stretch/>
        </p:blipFill>
        <p:spPr>
          <a:xfrm>
            <a:off x="2340000" y="4724280"/>
            <a:ext cx="863640" cy="814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2" name="Picture 4" descr="artleo"/>
          <p:cNvPicPr/>
          <p:nvPr/>
        </p:nvPicPr>
        <p:blipFill>
          <a:blip r:embed="rId2"/>
          <a:stretch/>
        </p:blipFill>
        <p:spPr>
          <a:xfrm>
            <a:off x="0" y="0"/>
            <a:ext cx="9325080" cy="6858000"/>
          </a:xfrm>
          <a:prstGeom prst="rect">
            <a:avLst/>
          </a:prstGeom>
          <a:ln>
            <a:noFill/>
          </a:ln>
        </p:spPr>
      </p:pic>
      <p:sp>
        <p:nvSpPr>
          <p:cNvPr id="193" name="CustomShape 3"/>
          <p:cNvSpPr/>
          <p:nvPr/>
        </p:nvSpPr>
        <p:spPr>
          <a:xfrm>
            <a:off x="468360" y="692280"/>
            <a:ext cx="8280360" cy="5545080"/>
          </a:xfrm>
          <a:prstGeom prst="flowChartAlternateProcess">
            <a:avLst/>
          </a:prstGeom>
          <a:solidFill>
            <a:srgbClr val="CC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4" name="CustomShape 4"/>
          <p:cNvSpPr/>
          <p:nvPr/>
        </p:nvSpPr>
        <p:spPr>
          <a:xfrm>
            <a:off x="4500720" y="2500200"/>
            <a:ext cx="3671640" cy="1513080"/>
          </a:xfrm>
          <a:prstGeom prst="flowChartProcess">
            <a:avLst/>
          </a:prstGeom>
          <a:solidFill>
            <a:srgbClr val="CCFFFF"/>
          </a:solidFill>
          <a:ln w="9360">
            <a:solidFill>
              <a:srgbClr val="CC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/>
            <a:r>
              <a:rPr lang="ru-RU" sz="1800" b="1" strike="noStrike" spc="-1">
                <a:solidFill>
                  <a:srgbClr val="000000"/>
                </a:solidFill>
                <a:latin typeface="Arial"/>
              </a:rPr>
              <a:t>На окне в такую рань</a:t>
            </a:r>
            <a:br/>
            <a:r>
              <a:rPr lang="ru-RU" sz="1800" b="1" strike="noStrike" spc="-1">
                <a:solidFill>
                  <a:srgbClr val="000000"/>
                </a:solidFill>
                <a:latin typeface="Arial"/>
              </a:rPr>
              <a:t>Распустилась герань.</a:t>
            </a:r>
            <a:br/>
            <a:r>
              <a:rPr lang="ru-RU" sz="1800" b="1" strike="noStrike" spc="-1">
                <a:solidFill>
                  <a:srgbClr val="000000"/>
                </a:solidFill>
                <a:latin typeface="Arial"/>
              </a:rPr>
              <a:t>Круглые листочки,</a:t>
            </a:r>
            <a:br/>
            <a:r>
              <a:rPr lang="ru-RU" sz="1800" b="1" strike="noStrike" spc="-1">
                <a:solidFill>
                  <a:srgbClr val="000000"/>
                </a:solidFill>
                <a:latin typeface="Arial"/>
              </a:rPr>
              <a:t>Пышные цветочки</a:t>
            </a:r>
            <a:br/>
            <a:r>
              <a:rPr lang="ru-RU" sz="1800" b="1" strike="noStrike" spc="-1">
                <a:solidFill>
                  <a:srgbClr val="000000"/>
                </a:solidFill>
                <a:latin typeface="Arial"/>
              </a:rPr>
              <a:t>Даже очень хороши –</a:t>
            </a:r>
            <a:br/>
            <a:r>
              <a:rPr lang="ru-RU" sz="1800" b="1" strike="noStrike" spc="-1">
                <a:solidFill>
                  <a:srgbClr val="000000"/>
                </a:solidFill>
                <a:latin typeface="Arial"/>
              </a:rPr>
              <a:t>Так решили малыши.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5" name="Picture 4" descr="C:\Лена\good_morning_glitter_wallot.ru (64).gif"/>
          <p:cNvPicPr/>
          <p:nvPr/>
        </p:nvPicPr>
        <p:blipFill>
          <a:blip r:embed="rId3"/>
          <a:stretch/>
        </p:blipFill>
        <p:spPr>
          <a:xfrm>
            <a:off x="4140360" y="4797360"/>
            <a:ext cx="1143000" cy="1146240"/>
          </a:xfrm>
          <a:prstGeom prst="rect">
            <a:avLst/>
          </a:prstGeom>
          <a:ln>
            <a:noFill/>
          </a:ln>
        </p:spPr>
      </p:pic>
      <p:pic>
        <p:nvPicPr>
          <p:cNvPr id="196" name="Picture 12" descr="0_7a894_cd6a300e_XL"/>
          <p:cNvPicPr/>
          <p:nvPr/>
        </p:nvPicPr>
        <p:blipFill>
          <a:blip r:embed="rId4"/>
          <a:stretch/>
        </p:blipFill>
        <p:spPr>
          <a:xfrm>
            <a:off x="7402680" y="4508640"/>
            <a:ext cx="1741320" cy="2349360"/>
          </a:xfrm>
          <a:prstGeom prst="rect">
            <a:avLst/>
          </a:prstGeom>
          <a:ln>
            <a:noFill/>
          </a:ln>
        </p:spPr>
      </p:pic>
      <p:pic>
        <p:nvPicPr>
          <p:cNvPr id="197" name="Picture 15" descr="0c2becc0b7d3fbe6b195b77906bd283f"/>
          <p:cNvPicPr/>
          <p:nvPr/>
        </p:nvPicPr>
        <p:blipFill>
          <a:blip r:embed="rId5"/>
          <a:stretch/>
        </p:blipFill>
        <p:spPr>
          <a:xfrm>
            <a:off x="179280" y="907920"/>
            <a:ext cx="4076640" cy="5554800"/>
          </a:xfrm>
          <a:prstGeom prst="rect">
            <a:avLst/>
          </a:prstGeom>
          <a:ln>
            <a:noFill/>
          </a:ln>
        </p:spPr>
      </p:pic>
      <p:sp>
        <p:nvSpPr>
          <p:cNvPr id="198" name="CustomShape 5"/>
          <p:cNvSpPr/>
          <p:nvPr/>
        </p:nvSpPr>
        <p:spPr>
          <a:xfrm>
            <a:off x="4501440" y="1201680"/>
            <a:ext cx="3864240" cy="1191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7200" b="1" strike="noStrike" spc="-1">
                <a:solidFill>
                  <a:srgbClr val="FF6600"/>
                </a:solidFill>
                <a:latin typeface="Bickham Script Pro Semibold"/>
              </a:rPr>
              <a:t>Герань</a:t>
            </a:r>
            <a:endParaRPr lang="en-US" sz="7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9" name="Picture 3" descr="C:\Лена\a_plastic_spray_water_bottle_0515-1105-2700-3612_SMU.png"/>
          <p:cNvPicPr/>
          <p:nvPr/>
        </p:nvPicPr>
        <p:blipFill>
          <a:blip r:embed="rId6"/>
          <a:stretch/>
        </p:blipFill>
        <p:spPr>
          <a:xfrm>
            <a:off x="7020000" y="4292640"/>
            <a:ext cx="1143000" cy="1182600"/>
          </a:xfrm>
          <a:prstGeom prst="rect">
            <a:avLst/>
          </a:prstGeom>
          <a:ln>
            <a:noFill/>
          </a:ln>
        </p:spPr>
      </p:pic>
      <p:pic>
        <p:nvPicPr>
          <p:cNvPr id="200" name="Picture 18" descr="large_3055"/>
          <p:cNvPicPr/>
          <p:nvPr/>
        </p:nvPicPr>
        <p:blipFill>
          <a:blip r:embed="rId7"/>
          <a:stretch/>
        </p:blipFill>
        <p:spPr>
          <a:xfrm rot="2341800">
            <a:off x="6011640" y="4869000"/>
            <a:ext cx="1298520" cy="846000"/>
          </a:xfrm>
          <a:prstGeom prst="rect">
            <a:avLst/>
          </a:prstGeom>
          <a:ln>
            <a:noFill/>
          </a:ln>
        </p:spPr>
      </p:pic>
      <p:pic>
        <p:nvPicPr>
          <p:cNvPr id="201" name="Picture 19"/>
          <p:cNvPicPr/>
          <p:nvPr/>
        </p:nvPicPr>
        <p:blipFill>
          <a:blip r:embed="rId8"/>
          <a:stretch/>
        </p:blipFill>
        <p:spPr>
          <a:xfrm>
            <a:off x="5508720" y="5084640"/>
            <a:ext cx="503280" cy="750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4" name="Picture 4" descr="artleo"/>
          <p:cNvPicPr/>
          <p:nvPr/>
        </p:nvPicPr>
        <p:blipFill>
          <a:blip r:embed="rId2"/>
          <a:stretch/>
        </p:blipFill>
        <p:spPr>
          <a:xfrm>
            <a:off x="0" y="0"/>
            <a:ext cx="9325080" cy="6858000"/>
          </a:xfrm>
          <a:prstGeom prst="rect">
            <a:avLst/>
          </a:prstGeom>
          <a:ln>
            <a:noFill/>
          </a:ln>
        </p:spPr>
      </p:pic>
      <p:sp>
        <p:nvSpPr>
          <p:cNvPr id="205" name="CustomShape 3"/>
          <p:cNvSpPr/>
          <p:nvPr/>
        </p:nvSpPr>
        <p:spPr>
          <a:xfrm>
            <a:off x="468360" y="476280"/>
            <a:ext cx="8280360" cy="5545080"/>
          </a:xfrm>
          <a:prstGeom prst="flowChartAlternateProcess">
            <a:avLst/>
          </a:prstGeom>
          <a:solidFill>
            <a:srgbClr val="CC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6" name="CustomShape 4"/>
          <p:cNvSpPr/>
          <p:nvPr/>
        </p:nvSpPr>
        <p:spPr>
          <a:xfrm>
            <a:off x="1187280" y="1989000"/>
            <a:ext cx="3167280" cy="2951280"/>
          </a:xfrm>
          <a:prstGeom prst="flowChartProcess">
            <a:avLst/>
          </a:prstGeom>
          <a:solidFill>
            <a:srgbClr val="CCFFFF"/>
          </a:solidFill>
          <a:ln w="9360">
            <a:solidFill>
              <a:srgbClr val="CC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/>
            <a:r>
              <a:rPr lang="ru-RU" sz="1800" b="1" strike="noStrike" spc="-1">
                <a:solidFill>
                  <a:srgbClr val="002060"/>
                </a:solidFill>
                <a:latin typeface="Arial"/>
              </a:rPr>
              <a:t>Зима. Декабрь.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1800" b="1" strike="noStrike" spc="-1">
                <a:solidFill>
                  <a:srgbClr val="002060"/>
                </a:solidFill>
                <a:latin typeface="Arial"/>
              </a:rPr>
              <a:t>Спит  природа.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1800" b="1" strike="noStrike" spc="-1">
                <a:solidFill>
                  <a:srgbClr val="002060"/>
                </a:solidFill>
                <a:latin typeface="Arial"/>
              </a:rPr>
              <a:t>И тем отрадней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1800" b="1" strike="noStrike" spc="-1">
                <a:solidFill>
                  <a:srgbClr val="002060"/>
                </a:solidFill>
                <a:latin typeface="Arial"/>
              </a:rPr>
              <a:t>видеть на окне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1800" b="1" strike="noStrike" spc="-1">
                <a:solidFill>
                  <a:srgbClr val="002060"/>
                </a:solidFill>
                <a:latin typeface="Arial"/>
              </a:rPr>
              <a:t>Фонтан цветов,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1800" b="1" strike="noStrike" spc="-1">
                <a:solidFill>
                  <a:srgbClr val="002060"/>
                </a:solidFill>
                <a:latin typeface="Arial"/>
              </a:rPr>
              <a:t> прослывший "декабристом",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1800" b="1" strike="noStrike" spc="-1">
                <a:solidFill>
                  <a:srgbClr val="002060"/>
                </a:solidFill>
                <a:latin typeface="Arial"/>
              </a:rPr>
              <a:t>Как будто вызов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1800" b="1" strike="noStrike" spc="-1">
                <a:solidFill>
                  <a:srgbClr val="002060"/>
                </a:solidFill>
                <a:latin typeface="Arial"/>
              </a:rPr>
              <a:t>бросивший зиме.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7" name="Picture 4" descr="C:\Лена\good_morning_glitter_wallot.ru (64).gif"/>
          <p:cNvPicPr/>
          <p:nvPr/>
        </p:nvPicPr>
        <p:blipFill>
          <a:blip r:embed="rId3"/>
          <a:stretch/>
        </p:blipFill>
        <p:spPr>
          <a:xfrm>
            <a:off x="2771640" y="4653000"/>
            <a:ext cx="1143000" cy="1146240"/>
          </a:xfrm>
          <a:prstGeom prst="rect">
            <a:avLst/>
          </a:prstGeom>
          <a:ln>
            <a:noFill/>
          </a:ln>
        </p:spPr>
      </p:pic>
      <p:pic>
        <p:nvPicPr>
          <p:cNvPr id="208" name="Picture 10" descr="0_7a894_cd6a300e_XL"/>
          <p:cNvPicPr/>
          <p:nvPr/>
        </p:nvPicPr>
        <p:blipFill>
          <a:blip r:embed="rId4"/>
          <a:stretch/>
        </p:blipFill>
        <p:spPr>
          <a:xfrm>
            <a:off x="611280" y="4508640"/>
            <a:ext cx="1584360" cy="2349360"/>
          </a:xfrm>
          <a:prstGeom prst="rect">
            <a:avLst/>
          </a:prstGeom>
          <a:ln>
            <a:noFill/>
          </a:ln>
        </p:spPr>
      </p:pic>
      <p:pic>
        <p:nvPicPr>
          <p:cNvPr id="209" name="Picture 4" descr="C:\Лена\img_10.png"/>
          <p:cNvPicPr/>
          <p:nvPr/>
        </p:nvPicPr>
        <p:blipFill>
          <a:blip r:embed="rId5"/>
          <a:stretch/>
        </p:blipFill>
        <p:spPr>
          <a:xfrm>
            <a:off x="4356000" y="836640"/>
            <a:ext cx="4392720" cy="4105080"/>
          </a:xfrm>
          <a:prstGeom prst="rect">
            <a:avLst/>
          </a:prstGeom>
          <a:ln>
            <a:noFill/>
          </a:ln>
        </p:spPr>
      </p:pic>
      <p:pic>
        <p:nvPicPr>
          <p:cNvPr id="210" name="TextBox 6"/>
          <p:cNvPicPr/>
          <p:nvPr/>
        </p:nvPicPr>
        <p:blipFill>
          <a:blip r:embed="rId6"/>
          <a:stretch/>
        </p:blipFill>
        <p:spPr>
          <a:xfrm>
            <a:off x="609480" y="476280"/>
            <a:ext cx="4559400" cy="1717560"/>
          </a:xfrm>
          <a:prstGeom prst="rect">
            <a:avLst/>
          </a:prstGeom>
          <a:ln>
            <a:noFill/>
          </a:ln>
        </p:spPr>
      </p:pic>
      <p:pic>
        <p:nvPicPr>
          <p:cNvPr id="211" name="Picture 19" descr="large_3055"/>
          <p:cNvPicPr/>
          <p:nvPr/>
        </p:nvPicPr>
        <p:blipFill>
          <a:blip r:embed="rId7"/>
          <a:stretch/>
        </p:blipFill>
        <p:spPr>
          <a:xfrm rot="2341800">
            <a:off x="4773240" y="4878360"/>
            <a:ext cx="1298520" cy="846000"/>
          </a:xfrm>
          <a:prstGeom prst="rect">
            <a:avLst/>
          </a:prstGeom>
          <a:ln>
            <a:noFill/>
          </a:ln>
        </p:spPr>
      </p:pic>
      <p:pic>
        <p:nvPicPr>
          <p:cNvPr id="212" name="Picture 3" descr="C:\Лена\a_plastic_spray_water_bottle_0515-1105-2700-3612_SMU.png"/>
          <p:cNvPicPr/>
          <p:nvPr/>
        </p:nvPicPr>
        <p:blipFill>
          <a:blip r:embed="rId8"/>
          <a:stretch/>
        </p:blipFill>
        <p:spPr>
          <a:xfrm>
            <a:off x="5878440" y="4570560"/>
            <a:ext cx="1143000" cy="1182600"/>
          </a:xfrm>
          <a:prstGeom prst="rect">
            <a:avLst/>
          </a:prstGeom>
          <a:ln>
            <a:noFill/>
          </a:ln>
        </p:spPr>
      </p:pic>
      <p:pic>
        <p:nvPicPr>
          <p:cNvPr id="213" name="Picture 19"/>
          <p:cNvPicPr/>
          <p:nvPr/>
        </p:nvPicPr>
        <p:blipFill>
          <a:blip r:embed="rId9"/>
          <a:stretch/>
        </p:blipFill>
        <p:spPr>
          <a:xfrm>
            <a:off x="4098960" y="4861080"/>
            <a:ext cx="571320" cy="830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6" name="Picture 4" descr="artleo"/>
          <p:cNvPicPr/>
          <p:nvPr/>
        </p:nvPicPr>
        <p:blipFill>
          <a:blip r:embed="rId2"/>
          <a:stretch/>
        </p:blipFill>
        <p:spPr>
          <a:xfrm>
            <a:off x="0" y="0"/>
            <a:ext cx="9325080" cy="6858000"/>
          </a:xfrm>
          <a:prstGeom prst="rect">
            <a:avLst/>
          </a:prstGeom>
          <a:ln>
            <a:noFill/>
          </a:ln>
        </p:spPr>
      </p:pic>
      <p:sp>
        <p:nvSpPr>
          <p:cNvPr id="217" name="CustomShape 3"/>
          <p:cNvSpPr/>
          <p:nvPr/>
        </p:nvSpPr>
        <p:spPr>
          <a:xfrm>
            <a:off x="468360" y="476280"/>
            <a:ext cx="8280360" cy="5545080"/>
          </a:xfrm>
          <a:prstGeom prst="flowChartAlternateProcess">
            <a:avLst/>
          </a:prstGeom>
          <a:solidFill>
            <a:srgbClr val="CC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8" name="CustomShape 4"/>
          <p:cNvSpPr/>
          <p:nvPr/>
        </p:nvSpPr>
        <p:spPr>
          <a:xfrm>
            <a:off x="900000" y="1773360"/>
            <a:ext cx="3168720" cy="2519280"/>
          </a:xfrm>
          <a:prstGeom prst="flowChartProcess">
            <a:avLst/>
          </a:prstGeom>
          <a:solidFill>
            <a:srgbClr val="CCFFFF"/>
          </a:solidFill>
          <a:ln w="9360">
            <a:solidFill>
              <a:srgbClr val="CC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/>
            <a:r>
              <a:rPr lang="ru-RU" sz="1800" b="1" strike="noStrike" spc="-1">
                <a:solidFill>
                  <a:srgbClr val="002060"/>
                </a:solidFill>
                <a:latin typeface="Arial"/>
              </a:rPr>
              <a:t>В кадке вырос куст –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1800" b="1" strike="noStrike" spc="-1">
                <a:solidFill>
                  <a:srgbClr val="002060"/>
                </a:solidFill>
                <a:latin typeface="Arial"/>
              </a:rPr>
              <a:t>И широк, и густ: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1800" b="1" strike="noStrike" spc="-1">
                <a:solidFill>
                  <a:srgbClr val="002060"/>
                </a:solidFill>
                <a:latin typeface="Arial"/>
              </a:rPr>
              <a:t>Лист как кожаный,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1800" b="1" strike="noStrike" spc="-1">
                <a:solidFill>
                  <a:srgbClr val="002060"/>
                </a:solidFill>
                <a:latin typeface="Arial"/>
              </a:rPr>
              <a:t>Плотно сложенный,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1800" b="1" strike="noStrike" spc="-1">
                <a:solidFill>
                  <a:srgbClr val="002060"/>
                </a:solidFill>
                <a:latin typeface="Arial"/>
              </a:rPr>
              <a:t>Ствол бузиновый,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1800" b="1" strike="noStrike" spc="-1">
                <a:solidFill>
                  <a:srgbClr val="002060"/>
                </a:solidFill>
                <a:latin typeface="Arial"/>
              </a:rPr>
              <a:t>   Как резиновый.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  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9" name="Picture 10" descr="0_7a894_cd6a300e_XL"/>
          <p:cNvPicPr/>
          <p:nvPr/>
        </p:nvPicPr>
        <p:blipFill>
          <a:blip r:embed="rId3"/>
          <a:stretch/>
        </p:blipFill>
        <p:spPr>
          <a:xfrm>
            <a:off x="611280" y="4005360"/>
            <a:ext cx="1584360" cy="2349360"/>
          </a:xfrm>
          <a:prstGeom prst="rect">
            <a:avLst/>
          </a:prstGeom>
          <a:ln>
            <a:noFill/>
          </a:ln>
        </p:spPr>
      </p:pic>
      <p:pic>
        <p:nvPicPr>
          <p:cNvPr id="220" name="Picture 1" descr="C:\Лена\¦д¦¬¦¦TГTБ TН¦¬¦-TБTВ¦¬¦¦ 390TА_enl.png"/>
          <p:cNvPicPr/>
          <p:nvPr/>
        </p:nvPicPr>
        <p:blipFill>
          <a:blip r:embed="rId4"/>
          <a:stretch/>
        </p:blipFill>
        <p:spPr>
          <a:xfrm>
            <a:off x="5219640" y="476280"/>
            <a:ext cx="3291120" cy="5265720"/>
          </a:xfrm>
          <a:prstGeom prst="rect">
            <a:avLst/>
          </a:prstGeom>
          <a:ln>
            <a:noFill/>
          </a:ln>
        </p:spPr>
      </p:pic>
      <p:pic>
        <p:nvPicPr>
          <p:cNvPr id="221" name="TextBox 4"/>
          <p:cNvPicPr/>
          <p:nvPr/>
        </p:nvPicPr>
        <p:blipFill>
          <a:blip r:embed="rId5"/>
          <a:stretch/>
        </p:blipFill>
        <p:spPr>
          <a:xfrm>
            <a:off x="1047600" y="476280"/>
            <a:ext cx="3889440" cy="1444680"/>
          </a:xfrm>
          <a:prstGeom prst="rect">
            <a:avLst/>
          </a:prstGeom>
          <a:ln>
            <a:noFill/>
          </a:ln>
        </p:spPr>
      </p:pic>
      <p:pic>
        <p:nvPicPr>
          <p:cNvPr id="222" name="Picture 4" descr="C:\Лена\napkin.png"/>
          <p:cNvPicPr/>
          <p:nvPr/>
        </p:nvPicPr>
        <p:blipFill>
          <a:blip r:embed="rId6"/>
          <a:stretch/>
        </p:blipFill>
        <p:spPr>
          <a:xfrm>
            <a:off x="5076720" y="4797360"/>
            <a:ext cx="928800" cy="839880"/>
          </a:xfrm>
          <a:prstGeom prst="rect">
            <a:avLst/>
          </a:prstGeom>
          <a:ln>
            <a:noFill/>
          </a:ln>
        </p:spPr>
      </p:pic>
      <p:pic>
        <p:nvPicPr>
          <p:cNvPr id="223" name="Picture 14" descr="large_3055"/>
          <p:cNvPicPr/>
          <p:nvPr/>
        </p:nvPicPr>
        <p:blipFill>
          <a:blip r:embed="rId7"/>
          <a:stretch/>
        </p:blipFill>
        <p:spPr>
          <a:xfrm rot="2341800">
            <a:off x="3924000" y="4797360"/>
            <a:ext cx="1298520" cy="846360"/>
          </a:xfrm>
          <a:prstGeom prst="rect">
            <a:avLst/>
          </a:prstGeom>
          <a:ln>
            <a:noFill/>
          </a:ln>
        </p:spPr>
      </p:pic>
      <p:pic>
        <p:nvPicPr>
          <p:cNvPr id="224" name="Picture 15"/>
          <p:cNvPicPr/>
          <p:nvPr/>
        </p:nvPicPr>
        <p:blipFill>
          <a:blip r:embed="rId8"/>
          <a:stretch/>
        </p:blipFill>
        <p:spPr>
          <a:xfrm>
            <a:off x="3492360" y="4724280"/>
            <a:ext cx="503280" cy="750960"/>
          </a:xfrm>
          <a:prstGeom prst="rect">
            <a:avLst/>
          </a:prstGeom>
          <a:ln>
            <a:noFill/>
          </a:ln>
        </p:spPr>
      </p:pic>
      <p:pic>
        <p:nvPicPr>
          <p:cNvPr id="225" name="Picture 16"/>
          <p:cNvPicPr/>
          <p:nvPr/>
        </p:nvPicPr>
        <p:blipFill>
          <a:blip r:embed="rId9"/>
          <a:stretch/>
        </p:blipFill>
        <p:spPr>
          <a:xfrm>
            <a:off x="2340000" y="4724280"/>
            <a:ext cx="863640" cy="814680"/>
          </a:xfrm>
          <a:prstGeom prst="rect">
            <a:avLst/>
          </a:prstGeom>
          <a:ln>
            <a:noFill/>
          </a:ln>
        </p:spPr>
      </p:pic>
      <p:pic>
        <p:nvPicPr>
          <p:cNvPr id="226" name="Picture 17" descr="zontik"/>
          <p:cNvPicPr/>
          <p:nvPr/>
        </p:nvPicPr>
        <p:blipFill>
          <a:blip r:embed="rId10"/>
          <a:stretch/>
        </p:blipFill>
        <p:spPr>
          <a:xfrm rot="3033000">
            <a:off x="2184480" y="4089240"/>
            <a:ext cx="1150920" cy="982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path="M -1.94444E-6 -1.11111E-6 L 0.0816 -0.10509">
                                      <p:cBhvr>
                                        <p:cTn id="6" dur="2000" fill="hold"/>
                                        <p:tgtEl>
                                          <p:spTgt spid="222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0"/>
                            </p:stCondLst>
                            <p:childTnLst>
                              <p:par>
                                <p:cTn id="8" presetID="35" presetClass="path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path="M 0.0816 -0.10509 L -0.08368 -0.16805">
                                      <p:cBhvr>
                                        <p:cTn id="9" dur="2000" fill="hold"/>
                                        <p:tgtEl>
                                          <p:spTgt spid="222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42" presetClass="path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path="M -0.08368 -0.16805 L -0.04444 -1.11111E-6">
                                      <p:cBhvr>
                                        <p:cTn id="12" dur="2000" fill="hold"/>
                                        <p:tgtEl>
                                          <p:spTgt spid="222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9" name="Picture 4" descr="artleo"/>
          <p:cNvPicPr/>
          <p:nvPr/>
        </p:nvPicPr>
        <p:blipFill>
          <a:blip r:embed="rId2"/>
          <a:stretch/>
        </p:blipFill>
        <p:spPr>
          <a:xfrm>
            <a:off x="0" y="0"/>
            <a:ext cx="9325080" cy="6858000"/>
          </a:xfrm>
          <a:prstGeom prst="rect">
            <a:avLst/>
          </a:prstGeom>
          <a:ln>
            <a:noFill/>
          </a:ln>
        </p:spPr>
      </p:pic>
      <p:sp>
        <p:nvSpPr>
          <p:cNvPr id="230" name="CustomShape 3"/>
          <p:cNvSpPr/>
          <p:nvPr/>
        </p:nvSpPr>
        <p:spPr>
          <a:xfrm>
            <a:off x="468360" y="692280"/>
            <a:ext cx="8280360" cy="5545080"/>
          </a:xfrm>
          <a:prstGeom prst="flowChartAlternateProcess">
            <a:avLst/>
          </a:prstGeom>
          <a:solidFill>
            <a:srgbClr val="CC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1" name="CustomShape 4"/>
          <p:cNvSpPr/>
          <p:nvPr/>
        </p:nvSpPr>
        <p:spPr>
          <a:xfrm>
            <a:off x="4932360" y="1268280"/>
            <a:ext cx="3672000" cy="3095640"/>
          </a:xfrm>
          <a:prstGeom prst="flowChartProcess">
            <a:avLst/>
          </a:prstGeom>
          <a:solidFill>
            <a:srgbClr val="CCFFFF"/>
          </a:solidFill>
          <a:ln w="9360">
            <a:solidFill>
              <a:srgbClr val="CC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/>
            <a:r>
              <a:rPr lang="ru-RU" sz="1600" b="1" strike="noStrike" spc="-1">
                <a:solidFill>
                  <a:srgbClr val="002060"/>
                </a:solidFill>
                <a:latin typeface="Arial"/>
              </a:rPr>
              <a:t>Каланхоэ врач и друг,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1600" b="1" strike="noStrike" spc="-1">
                <a:solidFill>
                  <a:srgbClr val="002060"/>
                </a:solidFill>
                <a:latin typeface="Arial"/>
              </a:rPr>
              <a:t>Вылечит нас от недуг, 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1600" b="1" strike="noStrike" spc="-1">
                <a:solidFill>
                  <a:srgbClr val="002060"/>
                </a:solidFill>
                <a:latin typeface="Arial"/>
              </a:rPr>
              <a:t>Разводить везде можно, 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1600" b="1" strike="noStrike" spc="-1">
                <a:solidFill>
                  <a:srgbClr val="002060"/>
                </a:solidFill>
                <a:latin typeface="Arial"/>
              </a:rPr>
              <a:t>ибо меры легки.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1600" b="1" strike="noStrike" spc="-1">
                <a:solidFill>
                  <a:srgbClr val="002060"/>
                </a:solidFill>
                <a:latin typeface="Arial"/>
              </a:rPr>
              <a:t>Проживает он, бедный, 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1600" b="1" strike="noStrike" spc="-1">
                <a:solidFill>
                  <a:srgbClr val="002060"/>
                </a:solidFill>
                <a:latin typeface="Arial"/>
              </a:rPr>
              <a:t>даже в полутени.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1600" b="1" strike="noStrike" spc="-1">
                <a:solidFill>
                  <a:srgbClr val="002060"/>
                </a:solidFill>
                <a:latin typeface="Arial"/>
              </a:rPr>
              <a:t>Поливайте усердно, 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1600" b="1" strike="noStrike" spc="-1">
                <a:solidFill>
                  <a:srgbClr val="002060"/>
                </a:solidFill>
                <a:latin typeface="Arial"/>
              </a:rPr>
              <a:t>но не в зимние дни.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1600" b="1" strike="noStrike" spc="-1">
                <a:solidFill>
                  <a:srgbClr val="002060"/>
                </a:solidFill>
                <a:latin typeface="Arial"/>
              </a:rPr>
              <a:t> Зацветает он пуще, 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1600" b="1" strike="noStrike" spc="-1">
                <a:solidFill>
                  <a:srgbClr val="002060"/>
                </a:solidFill>
                <a:latin typeface="Arial"/>
              </a:rPr>
              <a:t>если листья чисты.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2" name="Picture 4" descr="C:\Лена\good_morning_glitter_wallot.ru (64).gif"/>
          <p:cNvPicPr/>
          <p:nvPr/>
        </p:nvPicPr>
        <p:blipFill>
          <a:blip r:embed="rId3"/>
          <a:stretch/>
        </p:blipFill>
        <p:spPr>
          <a:xfrm>
            <a:off x="4140360" y="4869000"/>
            <a:ext cx="1143000" cy="1145880"/>
          </a:xfrm>
          <a:prstGeom prst="rect">
            <a:avLst/>
          </a:prstGeom>
          <a:ln>
            <a:noFill/>
          </a:ln>
        </p:spPr>
      </p:pic>
      <p:pic>
        <p:nvPicPr>
          <p:cNvPr id="233" name="Picture 10" descr="0_7a894_cd6a300e_XL"/>
          <p:cNvPicPr/>
          <p:nvPr/>
        </p:nvPicPr>
        <p:blipFill>
          <a:blip r:embed="rId4"/>
          <a:stretch/>
        </p:blipFill>
        <p:spPr>
          <a:xfrm>
            <a:off x="7777080" y="4437000"/>
            <a:ext cx="1366920" cy="1844640"/>
          </a:xfrm>
          <a:prstGeom prst="rect">
            <a:avLst/>
          </a:prstGeom>
          <a:ln>
            <a:noFill/>
          </a:ln>
        </p:spPr>
      </p:pic>
      <p:pic>
        <p:nvPicPr>
          <p:cNvPr id="234" name="TextBox 3"/>
          <p:cNvPicPr/>
          <p:nvPr/>
        </p:nvPicPr>
        <p:blipFill>
          <a:blip r:embed="rId5"/>
          <a:stretch/>
        </p:blipFill>
        <p:spPr>
          <a:xfrm>
            <a:off x="822240" y="695160"/>
            <a:ext cx="4481640" cy="1206720"/>
          </a:xfrm>
          <a:prstGeom prst="rect">
            <a:avLst/>
          </a:prstGeom>
          <a:ln>
            <a:noFill/>
          </a:ln>
        </p:spPr>
      </p:pic>
      <p:pic>
        <p:nvPicPr>
          <p:cNvPr id="235" name="Picture 1" descr="C:\Лена\Kalanchoe blossfeldiana 1.png"/>
          <p:cNvPicPr/>
          <p:nvPr/>
        </p:nvPicPr>
        <p:blipFill>
          <a:blip r:embed="rId6"/>
          <a:stretch/>
        </p:blipFill>
        <p:spPr>
          <a:xfrm>
            <a:off x="900000" y="1844640"/>
            <a:ext cx="3756240" cy="4221360"/>
          </a:xfrm>
          <a:prstGeom prst="rect">
            <a:avLst/>
          </a:prstGeom>
          <a:ln>
            <a:noFill/>
          </a:ln>
        </p:spPr>
      </p:pic>
      <p:pic>
        <p:nvPicPr>
          <p:cNvPr id="236" name="Picture 14" descr="large_3055"/>
          <p:cNvPicPr/>
          <p:nvPr/>
        </p:nvPicPr>
        <p:blipFill>
          <a:blip r:embed="rId7"/>
          <a:stretch/>
        </p:blipFill>
        <p:spPr>
          <a:xfrm rot="2341800">
            <a:off x="5935680" y="5187960"/>
            <a:ext cx="1224000" cy="797040"/>
          </a:xfrm>
          <a:prstGeom prst="rect">
            <a:avLst/>
          </a:prstGeom>
          <a:ln>
            <a:noFill/>
          </a:ln>
        </p:spPr>
      </p:pic>
      <p:pic>
        <p:nvPicPr>
          <p:cNvPr id="237" name="Picture 17"/>
          <p:cNvPicPr/>
          <p:nvPr/>
        </p:nvPicPr>
        <p:blipFill>
          <a:blip r:embed="rId8"/>
          <a:stretch/>
        </p:blipFill>
        <p:spPr>
          <a:xfrm>
            <a:off x="5427720" y="5056200"/>
            <a:ext cx="571320" cy="830160"/>
          </a:xfrm>
          <a:prstGeom prst="rect">
            <a:avLst/>
          </a:prstGeom>
          <a:ln>
            <a:noFill/>
          </a:ln>
        </p:spPr>
      </p:pic>
      <p:pic>
        <p:nvPicPr>
          <p:cNvPr id="238" name="Picture 3" descr="C:\Лена\a_plastic_spray_water_bottle_0515-1105-2700-3612_SMU.png"/>
          <p:cNvPicPr/>
          <p:nvPr/>
        </p:nvPicPr>
        <p:blipFill>
          <a:blip r:embed="rId9"/>
          <a:stretch/>
        </p:blipFill>
        <p:spPr>
          <a:xfrm>
            <a:off x="6899400" y="4746600"/>
            <a:ext cx="1143000" cy="1182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1" name="Picture 4" descr="artleo"/>
          <p:cNvPicPr/>
          <p:nvPr/>
        </p:nvPicPr>
        <p:blipFill>
          <a:blip r:embed="rId2"/>
          <a:stretch/>
        </p:blipFill>
        <p:spPr>
          <a:xfrm>
            <a:off x="0" y="0"/>
            <a:ext cx="9325080" cy="6858000"/>
          </a:xfrm>
          <a:prstGeom prst="rect">
            <a:avLst/>
          </a:prstGeom>
          <a:ln>
            <a:noFill/>
          </a:ln>
        </p:spPr>
      </p:pic>
      <p:sp>
        <p:nvSpPr>
          <p:cNvPr id="242" name="CustomShape 3"/>
          <p:cNvSpPr/>
          <p:nvPr/>
        </p:nvSpPr>
        <p:spPr>
          <a:xfrm>
            <a:off x="468360" y="692280"/>
            <a:ext cx="8280360" cy="5545080"/>
          </a:xfrm>
          <a:prstGeom prst="flowChartAlternateProcess">
            <a:avLst/>
          </a:prstGeom>
          <a:solidFill>
            <a:srgbClr val="CC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3" name="CustomShape 4"/>
          <p:cNvSpPr/>
          <p:nvPr/>
        </p:nvSpPr>
        <p:spPr>
          <a:xfrm>
            <a:off x="4572000" y="2276640"/>
            <a:ext cx="3672000" cy="1728720"/>
          </a:xfrm>
          <a:prstGeom prst="flowChartProcess">
            <a:avLst/>
          </a:prstGeom>
          <a:solidFill>
            <a:srgbClr val="CCFFFF"/>
          </a:solidFill>
          <a:ln w="9360">
            <a:solidFill>
              <a:srgbClr val="CC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/>
            <a:r>
              <a:rPr lang="ru-RU" sz="1800" b="1" strike="noStrike" spc="-1">
                <a:solidFill>
                  <a:srgbClr val="002060"/>
                </a:solidFill>
                <a:latin typeface="Arial"/>
              </a:rPr>
              <a:t>Вырос кустик пышный,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1800" b="1" strike="noStrike" spc="-1">
                <a:solidFill>
                  <a:srgbClr val="002060"/>
                </a:solidFill>
                <a:latin typeface="Arial"/>
              </a:rPr>
              <a:t>На окне он лишний.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1800" b="1" strike="noStrike" spc="-1">
                <a:solidFill>
                  <a:srgbClr val="002060"/>
                </a:solidFill>
                <a:latin typeface="Arial"/>
              </a:rPr>
              <a:t>Солнца он боится,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1800" b="1" strike="noStrike" spc="-1">
                <a:solidFill>
                  <a:srgbClr val="002060"/>
                </a:solidFill>
                <a:latin typeface="Arial"/>
              </a:rPr>
              <a:t>Где бы ему скрыться.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1800" b="1" strike="noStrike" spc="-1">
                <a:solidFill>
                  <a:srgbClr val="002060"/>
                </a:solidFill>
                <a:latin typeface="Arial"/>
              </a:rPr>
              <a:t>Листья – незаметные,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1800" b="1" strike="noStrike" spc="-1">
                <a:solidFill>
                  <a:srgbClr val="002060"/>
                </a:solidFill>
                <a:latin typeface="Arial"/>
              </a:rPr>
              <a:t>А плоды – запретные.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4" name="Picture 10" descr="0_7a894_cd6a300e_XL"/>
          <p:cNvPicPr/>
          <p:nvPr/>
        </p:nvPicPr>
        <p:blipFill>
          <a:blip r:embed="rId3"/>
          <a:stretch/>
        </p:blipFill>
        <p:spPr>
          <a:xfrm>
            <a:off x="7164360" y="3860640"/>
            <a:ext cx="1741680" cy="2349720"/>
          </a:xfrm>
          <a:prstGeom prst="rect">
            <a:avLst/>
          </a:prstGeom>
          <a:ln>
            <a:noFill/>
          </a:ln>
        </p:spPr>
      </p:pic>
      <p:pic>
        <p:nvPicPr>
          <p:cNvPr id="245" name="Picture 2" descr="C:\Лена\1329723410_asparagus.png"/>
          <p:cNvPicPr/>
          <p:nvPr/>
        </p:nvPicPr>
        <p:blipFill>
          <a:blip r:embed="rId4"/>
          <a:stretch/>
        </p:blipFill>
        <p:spPr>
          <a:xfrm>
            <a:off x="826920" y="189000"/>
            <a:ext cx="4370400" cy="6043680"/>
          </a:xfrm>
          <a:prstGeom prst="rect">
            <a:avLst/>
          </a:prstGeom>
          <a:ln>
            <a:noFill/>
          </a:ln>
        </p:spPr>
      </p:pic>
      <p:pic>
        <p:nvPicPr>
          <p:cNvPr id="246" name="TextBox 5"/>
          <p:cNvPicPr/>
          <p:nvPr/>
        </p:nvPicPr>
        <p:blipFill>
          <a:blip r:embed="rId5"/>
          <a:stretch/>
        </p:blipFill>
        <p:spPr>
          <a:xfrm>
            <a:off x="4340160" y="530280"/>
            <a:ext cx="4784760" cy="1206360"/>
          </a:xfrm>
          <a:prstGeom prst="rect">
            <a:avLst/>
          </a:prstGeom>
          <a:ln>
            <a:noFill/>
          </a:ln>
        </p:spPr>
      </p:pic>
      <p:pic>
        <p:nvPicPr>
          <p:cNvPr id="247" name="Picture 15" descr="large_3055"/>
          <p:cNvPicPr/>
          <p:nvPr/>
        </p:nvPicPr>
        <p:blipFill>
          <a:blip r:embed="rId6"/>
          <a:stretch/>
        </p:blipFill>
        <p:spPr>
          <a:xfrm rot="2341800">
            <a:off x="6372000" y="4797360"/>
            <a:ext cx="1298520" cy="846360"/>
          </a:xfrm>
          <a:prstGeom prst="rect">
            <a:avLst/>
          </a:prstGeom>
          <a:ln>
            <a:noFill/>
          </a:ln>
        </p:spPr>
      </p:pic>
      <p:pic>
        <p:nvPicPr>
          <p:cNvPr id="248" name="Picture 16" descr="zontik"/>
          <p:cNvPicPr/>
          <p:nvPr/>
        </p:nvPicPr>
        <p:blipFill>
          <a:blip r:embed="rId7"/>
          <a:stretch/>
        </p:blipFill>
        <p:spPr>
          <a:xfrm>
            <a:off x="3708360" y="4653000"/>
            <a:ext cx="1150920" cy="982800"/>
          </a:xfrm>
          <a:prstGeom prst="rect">
            <a:avLst/>
          </a:prstGeom>
          <a:ln>
            <a:noFill/>
          </a:ln>
        </p:spPr>
      </p:pic>
      <p:pic>
        <p:nvPicPr>
          <p:cNvPr id="249" name="Picture 17"/>
          <p:cNvPicPr/>
          <p:nvPr/>
        </p:nvPicPr>
        <p:blipFill>
          <a:blip r:embed="rId8"/>
          <a:stretch/>
        </p:blipFill>
        <p:spPr>
          <a:xfrm>
            <a:off x="5219640" y="4724280"/>
            <a:ext cx="571680" cy="830520"/>
          </a:xfrm>
          <a:prstGeom prst="rect">
            <a:avLst/>
          </a:prstGeom>
          <a:ln>
            <a:noFill/>
          </a:ln>
        </p:spPr>
      </p:pic>
      <p:pic>
        <p:nvPicPr>
          <p:cNvPr id="250" name="Picture 18"/>
          <p:cNvPicPr/>
          <p:nvPr/>
        </p:nvPicPr>
        <p:blipFill>
          <a:blip r:embed="rId9"/>
          <a:stretch/>
        </p:blipFill>
        <p:spPr>
          <a:xfrm>
            <a:off x="4211640" y="4797360"/>
            <a:ext cx="863640" cy="814320"/>
          </a:xfrm>
          <a:prstGeom prst="rect">
            <a:avLst/>
          </a:prstGeom>
          <a:ln>
            <a:noFill/>
          </a:ln>
        </p:spPr>
      </p:pic>
      <p:pic>
        <p:nvPicPr>
          <p:cNvPr id="251" name="Picture 3" descr="C:\Лена\a_plastic_spray_water_bottle_0515-1105-2700-3612_SMU.png"/>
          <p:cNvPicPr/>
          <p:nvPr/>
        </p:nvPicPr>
        <p:blipFill>
          <a:blip r:embed="rId10"/>
          <a:stretch/>
        </p:blipFill>
        <p:spPr>
          <a:xfrm>
            <a:off x="5796000" y="4292640"/>
            <a:ext cx="1143000" cy="1182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4" name="Picture 4" descr="artleo"/>
          <p:cNvPicPr/>
          <p:nvPr/>
        </p:nvPicPr>
        <p:blipFill>
          <a:blip r:embed="rId2"/>
          <a:stretch/>
        </p:blipFill>
        <p:spPr>
          <a:xfrm>
            <a:off x="0" y="0"/>
            <a:ext cx="9325080" cy="6858000"/>
          </a:xfrm>
          <a:prstGeom prst="rect">
            <a:avLst/>
          </a:prstGeom>
          <a:ln>
            <a:noFill/>
          </a:ln>
        </p:spPr>
      </p:pic>
      <p:sp>
        <p:nvSpPr>
          <p:cNvPr id="255" name="CustomShape 3"/>
          <p:cNvSpPr/>
          <p:nvPr/>
        </p:nvSpPr>
        <p:spPr>
          <a:xfrm>
            <a:off x="468360" y="692280"/>
            <a:ext cx="8280360" cy="5545080"/>
          </a:xfrm>
          <a:prstGeom prst="flowChartAlternateProcess">
            <a:avLst/>
          </a:prstGeom>
          <a:solidFill>
            <a:srgbClr val="CC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6" name="CustomShape 4"/>
          <p:cNvSpPr/>
          <p:nvPr/>
        </p:nvSpPr>
        <p:spPr>
          <a:xfrm>
            <a:off x="4859280" y="2492280"/>
            <a:ext cx="3384720" cy="1513080"/>
          </a:xfrm>
          <a:prstGeom prst="flowChartProcess">
            <a:avLst/>
          </a:prstGeom>
          <a:solidFill>
            <a:srgbClr val="CCFFFF"/>
          </a:solidFill>
          <a:ln w="9360">
            <a:solidFill>
              <a:srgbClr val="CC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/>
            <a:r>
              <a:rPr lang="ru-RU" sz="1800" b="1" strike="noStrike" spc="-1">
                <a:solidFill>
                  <a:srgbClr val="333399"/>
                </a:solidFill>
                <a:latin typeface="Arial"/>
              </a:rPr>
              <a:t>На  окне цветочков много,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1800" b="1" strike="noStrike" spc="-1">
                <a:solidFill>
                  <a:srgbClr val="333399"/>
                </a:solidFill>
                <a:latin typeface="Arial"/>
              </a:rPr>
              <a:t> Только вот такой один: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1800" b="1" strike="noStrike" spc="-1">
                <a:solidFill>
                  <a:srgbClr val="333399"/>
                </a:solidFill>
                <a:latin typeface="Arial"/>
              </a:rPr>
              <a:t> Капельки он выделяет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1800" b="1" strike="noStrike" spc="-1">
                <a:solidFill>
                  <a:srgbClr val="333399"/>
                </a:solidFill>
                <a:latin typeface="Arial"/>
              </a:rPr>
              <a:t> Всем известный бальзамин.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1800" b="1" strike="noStrike" spc="-1">
                <a:solidFill>
                  <a:srgbClr val="333399"/>
                </a:solidFill>
                <a:latin typeface="Arial"/>
              </a:rPr>
              <a:t>Растёт обильно,  холода не терпит,</a:t>
            </a:r>
            <a:br/>
            <a:r>
              <a:rPr lang="ru-RU" sz="1800" b="1" strike="noStrike" spc="-1">
                <a:solidFill>
                  <a:srgbClr val="333399"/>
                </a:solidFill>
                <a:latin typeface="Arial"/>
              </a:rPr>
              <a:t>Светолюбив,  на слово  поверьте,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1800" b="1" strike="noStrike" spc="-1">
                <a:solidFill>
                  <a:srgbClr val="333399"/>
                </a:solidFill>
                <a:latin typeface="Arial"/>
              </a:rPr>
              <a:t>Яйцевидной формы листья –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1800" b="1" strike="noStrike" spc="-1">
                <a:solidFill>
                  <a:srgbClr val="333399"/>
                </a:solidFill>
                <a:latin typeface="Arial"/>
              </a:rPr>
              <a:t>Лист блестящий, в зубьях край.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1800" b="1" strike="noStrike" spc="-1">
                <a:solidFill>
                  <a:srgbClr val="333399"/>
                </a:solidFill>
                <a:latin typeface="Arial"/>
              </a:rPr>
              <a:t> Влагу очень, очень любит –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1800" b="1" strike="noStrike" spc="-1">
                <a:solidFill>
                  <a:srgbClr val="333399"/>
                </a:solidFill>
                <a:latin typeface="Arial"/>
              </a:rPr>
              <a:t> Так что, помни, поливай!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br/>
            <a:br/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7" name="Picture 4" descr="C:\Лена\good_morning_glitter_wallot.ru (64).gif"/>
          <p:cNvPicPr/>
          <p:nvPr/>
        </p:nvPicPr>
        <p:blipFill>
          <a:blip r:embed="rId3"/>
          <a:stretch/>
        </p:blipFill>
        <p:spPr>
          <a:xfrm>
            <a:off x="4140360" y="4724280"/>
            <a:ext cx="1143000" cy="1146240"/>
          </a:xfrm>
          <a:prstGeom prst="rect">
            <a:avLst/>
          </a:prstGeom>
          <a:ln>
            <a:noFill/>
          </a:ln>
        </p:spPr>
      </p:pic>
      <p:pic>
        <p:nvPicPr>
          <p:cNvPr id="258" name="Picture 10" descr="0_7a894_cd6a300e_XL"/>
          <p:cNvPicPr/>
          <p:nvPr/>
        </p:nvPicPr>
        <p:blipFill>
          <a:blip r:embed="rId4"/>
          <a:stretch/>
        </p:blipFill>
        <p:spPr>
          <a:xfrm>
            <a:off x="7402680" y="4076640"/>
            <a:ext cx="1741320" cy="2349720"/>
          </a:xfrm>
          <a:prstGeom prst="rect">
            <a:avLst/>
          </a:prstGeom>
          <a:ln>
            <a:noFill/>
          </a:ln>
        </p:spPr>
      </p:pic>
      <p:pic>
        <p:nvPicPr>
          <p:cNvPr id="259" name="TextBox 6"/>
          <p:cNvPicPr/>
          <p:nvPr/>
        </p:nvPicPr>
        <p:blipFill>
          <a:blip r:embed="rId5"/>
          <a:stretch/>
        </p:blipFill>
        <p:spPr>
          <a:xfrm>
            <a:off x="609480" y="401760"/>
            <a:ext cx="4645080" cy="2092320"/>
          </a:xfrm>
          <a:prstGeom prst="rect">
            <a:avLst/>
          </a:prstGeom>
          <a:ln>
            <a:noFill/>
          </a:ln>
        </p:spPr>
      </p:pic>
      <p:pic>
        <p:nvPicPr>
          <p:cNvPr id="260" name="Picture 18" descr="c5e76091abb14fd7ba84b39567ef9366"/>
          <p:cNvPicPr/>
          <p:nvPr/>
        </p:nvPicPr>
        <p:blipFill>
          <a:blip r:embed="rId6"/>
          <a:stretch/>
        </p:blipFill>
        <p:spPr>
          <a:xfrm>
            <a:off x="755640" y="2276640"/>
            <a:ext cx="3673440" cy="3525840"/>
          </a:xfrm>
          <a:prstGeom prst="rect">
            <a:avLst/>
          </a:prstGeom>
          <a:ln>
            <a:noFill/>
          </a:ln>
        </p:spPr>
      </p:pic>
      <p:pic>
        <p:nvPicPr>
          <p:cNvPr id="261" name="Picture 3" descr="C:\Лена\a_plastic_spray_water_bottle_0515-1105-2700-3612_SMU.png"/>
          <p:cNvPicPr/>
          <p:nvPr/>
        </p:nvPicPr>
        <p:blipFill>
          <a:blip r:embed="rId7"/>
          <a:stretch/>
        </p:blipFill>
        <p:spPr>
          <a:xfrm>
            <a:off x="7020000" y="4292640"/>
            <a:ext cx="1143000" cy="1182600"/>
          </a:xfrm>
          <a:prstGeom prst="rect">
            <a:avLst/>
          </a:prstGeom>
          <a:ln>
            <a:noFill/>
          </a:ln>
        </p:spPr>
      </p:pic>
      <p:pic>
        <p:nvPicPr>
          <p:cNvPr id="262" name="Picture 20"/>
          <p:cNvPicPr/>
          <p:nvPr/>
        </p:nvPicPr>
        <p:blipFill>
          <a:blip r:embed="rId8"/>
          <a:stretch/>
        </p:blipFill>
        <p:spPr>
          <a:xfrm>
            <a:off x="5556240" y="5013360"/>
            <a:ext cx="503280" cy="750960"/>
          </a:xfrm>
          <a:prstGeom prst="rect">
            <a:avLst/>
          </a:prstGeom>
          <a:ln>
            <a:noFill/>
          </a:ln>
        </p:spPr>
      </p:pic>
      <p:pic>
        <p:nvPicPr>
          <p:cNvPr id="263" name="Picture 15" descr="large_3055"/>
          <p:cNvPicPr/>
          <p:nvPr/>
        </p:nvPicPr>
        <p:blipFill>
          <a:blip r:embed="rId9"/>
          <a:stretch/>
        </p:blipFill>
        <p:spPr>
          <a:xfrm rot="2341800">
            <a:off x="6060600" y="4903920"/>
            <a:ext cx="1298520" cy="846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ru-RU" sz="4400" b="1" strike="noStrike" spc="-1">
                <a:solidFill>
                  <a:srgbClr val="FF6600"/>
                </a:solidFill>
                <a:latin typeface="Arial"/>
              </a:rPr>
              <a:t>Циссус</a:t>
            </a: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  </a:t>
            </a:r>
            <a:br/>
            <a:r>
              <a:rPr lang="ru-RU" sz="4400" b="1" strike="noStrike" spc="-1">
                <a:solidFill>
                  <a:srgbClr val="FF6600"/>
                </a:solidFill>
                <a:latin typeface="Arial"/>
              </a:rPr>
              <a:t>Комнатный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6" name="Picture 4" descr="artleo"/>
          <p:cNvPicPr/>
          <p:nvPr/>
        </p:nvPicPr>
        <p:blipFill>
          <a:blip r:embed="rId2"/>
          <a:stretch/>
        </p:blipFill>
        <p:spPr>
          <a:xfrm>
            <a:off x="0" y="0"/>
            <a:ext cx="9325080" cy="6858000"/>
          </a:xfrm>
          <a:prstGeom prst="rect">
            <a:avLst/>
          </a:prstGeom>
          <a:ln>
            <a:noFill/>
          </a:ln>
        </p:spPr>
      </p:pic>
      <p:sp>
        <p:nvSpPr>
          <p:cNvPr id="267" name="CustomShape 3"/>
          <p:cNvSpPr/>
          <p:nvPr/>
        </p:nvSpPr>
        <p:spPr>
          <a:xfrm>
            <a:off x="324000" y="981000"/>
            <a:ext cx="8280360" cy="5545080"/>
          </a:xfrm>
          <a:prstGeom prst="flowChartAlternateProcess">
            <a:avLst/>
          </a:prstGeom>
          <a:solidFill>
            <a:srgbClr val="CC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8" name="CustomShape 4"/>
          <p:cNvSpPr/>
          <p:nvPr/>
        </p:nvSpPr>
        <p:spPr>
          <a:xfrm>
            <a:off x="4859280" y="2492280"/>
            <a:ext cx="3384720" cy="1513080"/>
          </a:xfrm>
          <a:prstGeom prst="flowChartProcess">
            <a:avLst/>
          </a:prstGeom>
          <a:solidFill>
            <a:srgbClr val="CCFFFF"/>
          </a:solidFill>
          <a:ln w="9360">
            <a:solidFill>
              <a:srgbClr val="CC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/>
            <a:r>
              <a:rPr lang="ru-RU" sz="1800" b="1" strike="noStrike" spc="-1">
                <a:solidFill>
                  <a:srgbClr val="000000"/>
                </a:solidFill>
                <a:latin typeface="Arial"/>
              </a:rPr>
              <a:t>Посмотрите! Посмотрите!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1800" b="1" strike="noStrike" spc="-1">
                <a:solidFill>
                  <a:srgbClr val="000000"/>
                </a:solidFill>
                <a:latin typeface="Arial"/>
              </a:rPr>
              <a:t>примула цветет.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1800" b="1" strike="noStrike" spc="-1">
                <a:solidFill>
                  <a:srgbClr val="000000"/>
                </a:solidFill>
                <a:latin typeface="Arial"/>
              </a:rPr>
              <a:t>И своей красотой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1800" b="1" strike="noStrike" spc="-1">
                <a:solidFill>
                  <a:srgbClr val="000000"/>
                </a:solidFill>
                <a:latin typeface="Arial"/>
              </a:rPr>
              <a:t>Радость нам несет!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1800" b="1" strike="noStrike" spc="-1">
                <a:solidFill>
                  <a:srgbClr val="000000"/>
                </a:solidFill>
                <a:latin typeface="Arial"/>
              </a:rPr>
              <a:t>Шершавые, круглые листочки!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1800" b="1" strike="noStrike" spc="-1">
                <a:solidFill>
                  <a:srgbClr val="000000"/>
                </a:solidFill>
                <a:latin typeface="Arial"/>
              </a:rPr>
              <a:t>Яркие, красивые цветочки!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9" name="Picture 9" descr="0_7a894_cd6a300e_XL"/>
          <p:cNvPicPr/>
          <p:nvPr/>
        </p:nvPicPr>
        <p:blipFill>
          <a:blip r:embed="rId3"/>
          <a:stretch/>
        </p:blipFill>
        <p:spPr>
          <a:xfrm>
            <a:off x="324000" y="4653000"/>
            <a:ext cx="1728720" cy="2349360"/>
          </a:xfrm>
          <a:prstGeom prst="rect">
            <a:avLst/>
          </a:prstGeom>
          <a:ln>
            <a:noFill/>
          </a:ln>
        </p:spPr>
      </p:pic>
      <p:pic>
        <p:nvPicPr>
          <p:cNvPr id="270" name="Picture 15" descr="9048a374d5c2"/>
          <p:cNvPicPr/>
          <p:nvPr/>
        </p:nvPicPr>
        <p:blipFill>
          <a:blip r:embed="rId4"/>
          <a:stretch/>
        </p:blipFill>
        <p:spPr>
          <a:xfrm>
            <a:off x="900000" y="1844640"/>
            <a:ext cx="3073680" cy="2909880"/>
          </a:xfrm>
          <a:prstGeom prst="rect">
            <a:avLst/>
          </a:prstGeom>
          <a:ln>
            <a:noFill/>
          </a:ln>
        </p:spPr>
      </p:pic>
      <p:pic>
        <p:nvPicPr>
          <p:cNvPr id="271" name="Text Box 18"/>
          <p:cNvPicPr/>
          <p:nvPr/>
        </p:nvPicPr>
        <p:blipFill>
          <a:blip r:embed="rId5"/>
          <a:stretch/>
        </p:blipFill>
        <p:spPr>
          <a:xfrm>
            <a:off x="4896000" y="1085760"/>
            <a:ext cx="3290760" cy="901800"/>
          </a:xfrm>
          <a:prstGeom prst="rect">
            <a:avLst/>
          </a:prstGeom>
          <a:ln>
            <a:noFill/>
          </a:ln>
        </p:spPr>
      </p:pic>
      <p:pic>
        <p:nvPicPr>
          <p:cNvPr id="272" name="Picture 20" descr="zontik"/>
          <p:cNvPicPr/>
          <p:nvPr/>
        </p:nvPicPr>
        <p:blipFill>
          <a:blip r:embed="rId6"/>
          <a:stretch/>
        </p:blipFill>
        <p:spPr>
          <a:xfrm>
            <a:off x="2700360" y="4437000"/>
            <a:ext cx="1150920" cy="982800"/>
          </a:xfrm>
          <a:prstGeom prst="rect">
            <a:avLst/>
          </a:prstGeom>
          <a:ln>
            <a:noFill/>
          </a:ln>
        </p:spPr>
      </p:pic>
      <p:pic>
        <p:nvPicPr>
          <p:cNvPr id="273" name="Picture 21"/>
          <p:cNvPicPr/>
          <p:nvPr/>
        </p:nvPicPr>
        <p:blipFill>
          <a:blip r:embed="rId7"/>
          <a:stretch/>
        </p:blipFill>
        <p:spPr>
          <a:xfrm>
            <a:off x="2700360" y="4724280"/>
            <a:ext cx="863640" cy="814680"/>
          </a:xfrm>
          <a:prstGeom prst="rect">
            <a:avLst/>
          </a:prstGeom>
          <a:ln>
            <a:noFill/>
          </a:ln>
        </p:spPr>
      </p:pic>
      <p:pic>
        <p:nvPicPr>
          <p:cNvPr id="274" name="Picture 3" descr="C:\Лена\a_plastic_spray_water_bottle_0515-1105-2700-3612_SMU.png"/>
          <p:cNvPicPr/>
          <p:nvPr/>
        </p:nvPicPr>
        <p:blipFill>
          <a:blip r:embed="rId8"/>
          <a:stretch/>
        </p:blipFill>
        <p:spPr>
          <a:xfrm>
            <a:off x="6300720" y="4221000"/>
            <a:ext cx="1143000" cy="1182960"/>
          </a:xfrm>
          <a:prstGeom prst="rect">
            <a:avLst/>
          </a:prstGeom>
          <a:ln>
            <a:noFill/>
          </a:ln>
        </p:spPr>
      </p:pic>
      <p:pic>
        <p:nvPicPr>
          <p:cNvPr id="275" name="Picture 19"/>
          <p:cNvPicPr/>
          <p:nvPr/>
        </p:nvPicPr>
        <p:blipFill>
          <a:blip r:embed="rId9"/>
          <a:stretch/>
        </p:blipFill>
        <p:spPr>
          <a:xfrm>
            <a:off x="4427640" y="4653000"/>
            <a:ext cx="571320" cy="830160"/>
          </a:xfrm>
          <a:prstGeom prst="rect">
            <a:avLst/>
          </a:prstGeom>
          <a:ln>
            <a:noFill/>
          </a:ln>
        </p:spPr>
      </p:pic>
      <p:pic>
        <p:nvPicPr>
          <p:cNvPr id="276" name="Picture 15" descr="large_3055"/>
          <p:cNvPicPr/>
          <p:nvPr/>
        </p:nvPicPr>
        <p:blipFill>
          <a:blip r:embed="rId10"/>
          <a:stretch/>
        </p:blipFill>
        <p:spPr>
          <a:xfrm rot="2341800">
            <a:off x="5219280" y="4653000"/>
            <a:ext cx="1298520" cy="846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8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9" name="Picture 4" descr="artleo"/>
          <p:cNvPicPr/>
          <p:nvPr/>
        </p:nvPicPr>
        <p:blipFill>
          <a:blip r:embed="rId2"/>
          <a:stretch/>
        </p:blipFill>
        <p:spPr>
          <a:xfrm>
            <a:off x="0" y="0"/>
            <a:ext cx="9325080" cy="6858000"/>
          </a:xfrm>
          <a:prstGeom prst="rect">
            <a:avLst/>
          </a:prstGeom>
          <a:ln>
            <a:noFill/>
          </a:ln>
        </p:spPr>
      </p:pic>
      <p:sp>
        <p:nvSpPr>
          <p:cNvPr id="280" name="CustomShape 3"/>
          <p:cNvSpPr/>
          <p:nvPr/>
        </p:nvSpPr>
        <p:spPr>
          <a:xfrm>
            <a:off x="395280" y="620640"/>
            <a:ext cx="8280360" cy="5545080"/>
          </a:xfrm>
          <a:prstGeom prst="flowChartAlternateProcess">
            <a:avLst/>
          </a:prstGeom>
          <a:solidFill>
            <a:srgbClr val="CC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1" name="CustomShape 4"/>
          <p:cNvSpPr/>
          <p:nvPr/>
        </p:nvSpPr>
        <p:spPr>
          <a:xfrm>
            <a:off x="4859280" y="2492280"/>
            <a:ext cx="3384720" cy="1513080"/>
          </a:xfrm>
          <a:prstGeom prst="flowChartProcess">
            <a:avLst/>
          </a:prstGeom>
          <a:solidFill>
            <a:srgbClr val="CCFFFF"/>
          </a:solidFill>
          <a:ln w="9360">
            <a:solidFill>
              <a:srgbClr val="CC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/>
            <a:r>
              <a:rPr lang="ru-RU" sz="1800" b="1" strike="noStrike" spc="-1">
                <a:solidFill>
                  <a:srgbClr val="002060"/>
                </a:solidFill>
                <a:latin typeface="Arial"/>
              </a:rPr>
              <a:t>До чего забавный ёжик –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1800" b="1" strike="noStrike" spc="-1">
                <a:solidFill>
                  <a:srgbClr val="002060"/>
                </a:solidFill>
                <a:latin typeface="Arial"/>
              </a:rPr>
              <a:t>Он без ручек и без ножек,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1800" b="1" strike="noStrike" spc="-1">
                <a:solidFill>
                  <a:srgbClr val="002060"/>
                </a:solidFill>
                <a:latin typeface="Arial"/>
              </a:rPr>
              <a:t>Жил в пустыне он всегда,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1800" b="1" strike="noStrike" spc="-1">
                <a:solidFill>
                  <a:srgbClr val="002060"/>
                </a:solidFill>
                <a:latin typeface="Arial"/>
              </a:rPr>
              <a:t>Где отсутствует вода.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1800" b="1" strike="noStrike" spc="-1">
                <a:solidFill>
                  <a:srgbClr val="002060"/>
                </a:solidFill>
                <a:latin typeface="Arial"/>
              </a:rPr>
              <a:t>А теперь живёт в горшочке.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1800" b="1" strike="noStrike" spc="-1">
                <a:solidFill>
                  <a:srgbClr val="002060"/>
                </a:solidFill>
                <a:latin typeface="Arial"/>
              </a:rPr>
              <a:t>Это Кактус – мой цветочек.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1800" b="1" strike="noStrike" spc="-1">
                <a:solidFill>
                  <a:srgbClr val="002060"/>
                </a:solidFill>
                <a:latin typeface="Arial"/>
              </a:rPr>
              <a:t>Не цветёт который год,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1800" b="1" strike="noStrike" spc="-1">
                <a:solidFill>
                  <a:srgbClr val="002060"/>
                </a:solidFill>
                <a:latin typeface="Arial"/>
              </a:rPr>
              <a:t>Очень медленно растёт.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br/>
            <a:br/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2" name="Picture 9" descr="0_7a894_cd6a300e_XL"/>
          <p:cNvPicPr/>
          <p:nvPr/>
        </p:nvPicPr>
        <p:blipFill>
          <a:blip r:embed="rId3"/>
          <a:stretch/>
        </p:blipFill>
        <p:spPr>
          <a:xfrm>
            <a:off x="755640" y="3573360"/>
            <a:ext cx="1728720" cy="2349720"/>
          </a:xfrm>
          <a:prstGeom prst="rect">
            <a:avLst/>
          </a:prstGeom>
          <a:ln>
            <a:noFill/>
          </a:ln>
        </p:spPr>
      </p:pic>
      <p:pic>
        <p:nvPicPr>
          <p:cNvPr id="283" name="TextBox 3"/>
          <p:cNvPicPr/>
          <p:nvPr/>
        </p:nvPicPr>
        <p:blipFill>
          <a:blip r:embed="rId4"/>
          <a:stretch/>
        </p:blipFill>
        <p:spPr>
          <a:xfrm>
            <a:off x="4578480" y="255600"/>
            <a:ext cx="3767040" cy="1328760"/>
          </a:xfrm>
          <a:prstGeom prst="rect">
            <a:avLst/>
          </a:prstGeom>
          <a:ln>
            <a:noFill/>
          </a:ln>
        </p:spPr>
      </p:pic>
      <p:pic>
        <p:nvPicPr>
          <p:cNvPr id="284" name="Picture 16" descr="7d800c6bab00c125c71ce2c2e86c4d8d"/>
          <p:cNvPicPr/>
          <p:nvPr/>
        </p:nvPicPr>
        <p:blipFill>
          <a:blip r:embed="rId5"/>
          <a:stretch/>
        </p:blipFill>
        <p:spPr>
          <a:xfrm>
            <a:off x="2195640" y="1341360"/>
            <a:ext cx="1358640" cy="2232000"/>
          </a:xfrm>
          <a:prstGeom prst="rect">
            <a:avLst/>
          </a:prstGeom>
          <a:ln>
            <a:noFill/>
          </a:ln>
        </p:spPr>
      </p:pic>
      <p:pic>
        <p:nvPicPr>
          <p:cNvPr id="285" name="Picture 22" descr="zontik"/>
          <p:cNvPicPr/>
          <p:nvPr/>
        </p:nvPicPr>
        <p:blipFill>
          <a:blip r:embed="rId6"/>
          <a:stretch/>
        </p:blipFill>
        <p:spPr>
          <a:xfrm>
            <a:off x="3059280" y="4005360"/>
            <a:ext cx="1150920" cy="982440"/>
          </a:xfrm>
          <a:prstGeom prst="rect">
            <a:avLst/>
          </a:prstGeom>
          <a:ln>
            <a:noFill/>
          </a:ln>
        </p:spPr>
      </p:pic>
      <p:pic>
        <p:nvPicPr>
          <p:cNvPr id="286" name="Picture 23"/>
          <p:cNvPicPr/>
          <p:nvPr/>
        </p:nvPicPr>
        <p:blipFill>
          <a:blip r:embed="rId7"/>
          <a:stretch/>
        </p:blipFill>
        <p:spPr>
          <a:xfrm>
            <a:off x="3419640" y="4292640"/>
            <a:ext cx="504720" cy="476280"/>
          </a:xfrm>
          <a:prstGeom prst="rect">
            <a:avLst/>
          </a:prstGeom>
          <a:ln>
            <a:noFill/>
          </a:ln>
        </p:spPr>
      </p:pic>
      <p:pic>
        <p:nvPicPr>
          <p:cNvPr id="287" name="Picture 25"/>
          <p:cNvPicPr/>
          <p:nvPr/>
        </p:nvPicPr>
        <p:blipFill>
          <a:blip r:embed="rId8"/>
          <a:stretch/>
        </p:blipFill>
        <p:spPr>
          <a:xfrm>
            <a:off x="4356000" y="4221000"/>
            <a:ext cx="576360" cy="725760"/>
          </a:xfrm>
          <a:prstGeom prst="rect">
            <a:avLst/>
          </a:prstGeom>
          <a:ln>
            <a:noFill/>
          </a:ln>
        </p:spPr>
      </p:pic>
      <p:pic>
        <p:nvPicPr>
          <p:cNvPr id="288" name="Picture 5" descr="C:\Лена\news_4141_st3638.png"/>
          <p:cNvPicPr/>
          <p:nvPr/>
        </p:nvPicPr>
        <p:blipFill>
          <a:blip r:embed="rId9"/>
          <a:stretch/>
        </p:blipFill>
        <p:spPr>
          <a:xfrm rot="8968200">
            <a:off x="4932000" y="4652640"/>
            <a:ext cx="1492200" cy="345960"/>
          </a:xfrm>
          <a:prstGeom prst="rect">
            <a:avLst/>
          </a:prstGeom>
          <a:ln>
            <a:noFill/>
          </a:ln>
        </p:spPr>
      </p:pic>
      <p:pic>
        <p:nvPicPr>
          <p:cNvPr id="289" name="Picture 15" descr="large_3055"/>
          <p:cNvPicPr/>
          <p:nvPr/>
        </p:nvPicPr>
        <p:blipFill>
          <a:blip r:embed="rId10"/>
          <a:stretch/>
        </p:blipFill>
        <p:spPr>
          <a:xfrm rot="2341800">
            <a:off x="6135840" y="4422240"/>
            <a:ext cx="1079280" cy="703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path="M -4.72222E-6 1.11111E-6 L 0.07622 0.00301">
                                      <p:cBhvr>
                                        <p:cTn id="6" dur="3000" fill="hold"/>
                                        <p:tgtEl>
                                          <p:spTgt spid="288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000"/>
                            </p:stCondLst>
                            <p:childTnLst>
                              <p:par>
                                <p:cTn id="8" presetID="1" presetClass="exit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5" name="Picture 4" descr="artleo"/>
          <p:cNvPicPr/>
          <p:nvPr/>
        </p:nvPicPr>
        <p:blipFill>
          <a:blip r:embed="rId2"/>
          <a:stretch/>
        </p:blipFill>
        <p:spPr>
          <a:xfrm>
            <a:off x="0" y="0"/>
            <a:ext cx="9325080" cy="6858000"/>
          </a:xfrm>
          <a:prstGeom prst="rect">
            <a:avLst/>
          </a:prstGeom>
          <a:ln>
            <a:noFill/>
          </a:ln>
        </p:spPr>
      </p:pic>
      <p:sp>
        <p:nvSpPr>
          <p:cNvPr id="66" name="CustomShape 3"/>
          <p:cNvSpPr/>
          <p:nvPr/>
        </p:nvSpPr>
        <p:spPr>
          <a:xfrm>
            <a:off x="468360" y="692280"/>
            <a:ext cx="8280360" cy="5545080"/>
          </a:xfrm>
          <a:prstGeom prst="flowChartAlternateProcess">
            <a:avLst/>
          </a:prstGeom>
          <a:solidFill>
            <a:srgbClr val="CC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" name="CustomShape 4"/>
          <p:cNvSpPr/>
          <p:nvPr/>
        </p:nvSpPr>
        <p:spPr>
          <a:xfrm>
            <a:off x="900000" y="981000"/>
            <a:ext cx="6912000" cy="5244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r>
              <a:rPr lang="ru-RU" sz="3600" b="1" strike="noStrike" spc="-1">
                <a:solidFill>
                  <a:srgbClr val="6600CC"/>
                </a:solidFill>
                <a:latin typeface="Arial"/>
              </a:rPr>
              <a:t>Иметь  представления</a:t>
            </a:r>
            <a:br/>
            <a:endParaRPr lang="en-US" sz="36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ru-RU" sz="1800" b="1" strike="noStrike" spc="-1">
                <a:solidFill>
                  <a:srgbClr val="0000FF"/>
                </a:solidFill>
                <a:latin typeface="Arial"/>
              </a:rPr>
              <a:t>По потребностям  в воде растения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ru-RU" sz="1800" b="1" strike="noStrike" spc="-1">
                <a:solidFill>
                  <a:srgbClr val="0000FF"/>
                </a:solidFill>
                <a:latin typeface="Arial"/>
              </a:rPr>
              <a:t>делятся на три группы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ru-RU" sz="1800" b="1" strike="noStrike" spc="-1">
                <a:solidFill>
                  <a:srgbClr val="0000FF"/>
                </a:solidFill>
                <a:latin typeface="Arial"/>
              </a:rPr>
              <a:t>водолюбивые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ru-RU" sz="1800" b="1" strike="noStrike" spc="-1">
                <a:solidFill>
                  <a:srgbClr val="0000FF"/>
                </a:solidFill>
                <a:latin typeface="Arial"/>
              </a:rPr>
              <a:t> со средней потребностью во влаге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ru-RU" sz="1800" b="1" strike="noStrike" spc="-1">
                <a:solidFill>
                  <a:srgbClr val="0000FF"/>
                </a:solidFill>
                <a:latin typeface="Arial"/>
              </a:rPr>
              <a:t>потребляющие небольшое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ru-RU" sz="1800" b="1" strike="noStrike" spc="-1">
                <a:solidFill>
                  <a:srgbClr val="0000FF"/>
                </a:solidFill>
                <a:latin typeface="Arial"/>
              </a:rPr>
              <a:t>количество воды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8" name="Picture 10" descr="1346531918_garden_watering_cans_allclipart"/>
          <p:cNvPicPr/>
          <p:nvPr/>
        </p:nvPicPr>
        <p:blipFill>
          <a:blip r:embed="rId3"/>
          <a:stretch/>
        </p:blipFill>
        <p:spPr>
          <a:xfrm>
            <a:off x="5435640" y="4221000"/>
            <a:ext cx="2592360" cy="1984680"/>
          </a:xfrm>
          <a:prstGeom prst="rect">
            <a:avLst/>
          </a:prstGeom>
          <a:ln>
            <a:noFill/>
          </a:ln>
        </p:spPr>
      </p:pic>
      <p:pic>
        <p:nvPicPr>
          <p:cNvPr id="69" name="Picture 12" descr="0_7a894_cd6a300e_XL"/>
          <p:cNvPicPr/>
          <p:nvPr/>
        </p:nvPicPr>
        <p:blipFill>
          <a:blip r:embed="rId4"/>
          <a:stretch/>
        </p:blipFill>
        <p:spPr>
          <a:xfrm>
            <a:off x="7236000" y="4005360"/>
            <a:ext cx="1741320" cy="2349360"/>
          </a:xfrm>
          <a:prstGeom prst="rect">
            <a:avLst/>
          </a:prstGeom>
          <a:ln>
            <a:noFill/>
          </a:ln>
        </p:spPr>
      </p:pic>
      <p:pic>
        <p:nvPicPr>
          <p:cNvPr id="70" name="Picture 17"/>
          <p:cNvPicPr/>
          <p:nvPr/>
        </p:nvPicPr>
        <p:blipFill>
          <a:blip r:embed="rId5"/>
          <a:stretch/>
        </p:blipFill>
        <p:spPr>
          <a:xfrm>
            <a:off x="5435640" y="3068640"/>
            <a:ext cx="571320" cy="830160"/>
          </a:xfrm>
          <a:prstGeom prst="rect">
            <a:avLst/>
          </a:prstGeom>
          <a:ln>
            <a:noFill/>
          </a:ln>
        </p:spPr>
      </p:pic>
      <p:pic>
        <p:nvPicPr>
          <p:cNvPr id="71" name="Picture 18"/>
          <p:cNvPicPr/>
          <p:nvPr/>
        </p:nvPicPr>
        <p:blipFill>
          <a:blip r:embed="rId6"/>
          <a:stretch/>
        </p:blipFill>
        <p:spPr>
          <a:xfrm>
            <a:off x="4356000" y="4149720"/>
            <a:ext cx="576360" cy="725400"/>
          </a:xfrm>
          <a:prstGeom prst="rect">
            <a:avLst/>
          </a:prstGeom>
          <a:ln>
            <a:noFill/>
          </a:ln>
        </p:spPr>
      </p:pic>
      <p:pic>
        <p:nvPicPr>
          <p:cNvPr id="72" name="Picture 20"/>
          <p:cNvPicPr/>
          <p:nvPr/>
        </p:nvPicPr>
        <p:blipFill>
          <a:blip r:embed="rId7"/>
          <a:stretch/>
        </p:blipFill>
        <p:spPr>
          <a:xfrm>
            <a:off x="2987640" y="2421000"/>
            <a:ext cx="503280" cy="750960"/>
          </a:xfrm>
          <a:prstGeom prst="rect">
            <a:avLst/>
          </a:prstGeom>
          <a:ln>
            <a:noFill/>
          </a:ln>
        </p:spPr>
      </p:pic>
      <p:pic>
        <p:nvPicPr>
          <p:cNvPr id="73" name="Picture 18" descr="c5e76091abb14fd7ba84b39567ef9366"/>
          <p:cNvPicPr/>
          <p:nvPr/>
        </p:nvPicPr>
        <p:blipFill>
          <a:blip r:embed="rId8"/>
          <a:stretch/>
        </p:blipFill>
        <p:spPr>
          <a:xfrm>
            <a:off x="4716360" y="4941720"/>
            <a:ext cx="1079640" cy="1036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1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2" name="Picture 4" descr="artleo"/>
          <p:cNvPicPr/>
          <p:nvPr/>
        </p:nvPicPr>
        <p:blipFill>
          <a:blip r:embed="rId2"/>
          <a:stretch/>
        </p:blipFill>
        <p:spPr>
          <a:xfrm>
            <a:off x="0" y="0"/>
            <a:ext cx="9325080" cy="6858000"/>
          </a:xfrm>
          <a:prstGeom prst="rect">
            <a:avLst/>
          </a:prstGeom>
          <a:ln>
            <a:noFill/>
          </a:ln>
        </p:spPr>
      </p:pic>
      <p:sp>
        <p:nvSpPr>
          <p:cNvPr id="293" name="CustomShape 3"/>
          <p:cNvSpPr/>
          <p:nvPr/>
        </p:nvSpPr>
        <p:spPr>
          <a:xfrm>
            <a:off x="468360" y="692280"/>
            <a:ext cx="8280360" cy="5545080"/>
          </a:xfrm>
          <a:prstGeom prst="flowChartAlternateProcess">
            <a:avLst/>
          </a:prstGeom>
          <a:solidFill>
            <a:srgbClr val="CC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94" name="Picture 12" descr="0_7a894_cd6a300e_XL"/>
          <p:cNvPicPr/>
          <p:nvPr/>
        </p:nvPicPr>
        <p:blipFill>
          <a:blip r:embed="rId3"/>
          <a:stretch/>
        </p:blipFill>
        <p:spPr>
          <a:xfrm>
            <a:off x="5500800" y="1714680"/>
            <a:ext cx="1654200" cy="2232000"/>
          </a:xfrm>
          <a:prstGeom prst="rect">
            <a:avLst/>
          </a:prstGeom>
          <a:ln>
            <a:noFill/>
          </a:ln>
        </p:spPr>
      </p:pic>
      <p:sp>
        <p:nvSpPr>
          <p:cNvPr id="295" name="CustomShape 4"/>
          <p:cNvSpPr/>
          <p:nvPr/>
        </p:nvSpPr>
        <p:spPr>
          <a:xfrm>
            <a:off x="2286000" y="1000080"/>
            <a:ext cx="4319640" cy="1343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ru-RU" sz="3200" b="1" i="1" strike="noStrike" spc="-1">
                <a:solidFill>
                  <a:srgbClr val="660066"/>
                </a:solidFill>
                <a:latin typeface="Arial"/>
              </a:rPr>
              <a:t>Любите природу!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ru-RU" sz="3200" b="1" i="1" strike="noStrike" spc="-1">
                <a:solidFill>
                  <a:srgbClr val="660066"/>
                </a:solidFill>
                <a:latin typeface="Arial"/>
              </a:rPr>
              <a:t>Берегите её!</a:t>
            </a: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 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6" name="Picture 2" descr="C:\Лена\535fd6da71f0604fb6b105db1665d7b1_600.png"/>
          <p:cNvPicPr/>
          <p:nvPr/>
        </p:nvPicPr>
        <p:blipFill>
          <a:blip r:embed="rId4"/>
          <a:stretch/>
        </p:blipFill>
        <p:spPr>
          <a:xfrm>
            <a:off x="4716360" y="2781360"/>
            <a:ext cx="936720" cy="936720"/>
          </a:xfrm>
          <a:prstGeom prst="rect">
            <a:avLst/>
          </a:prstGeom>
          <a:ln>
            <a:noFill/>
          </a:ln>
        </p:spPr>
      </p:pic>
      <p:pic>
        <p:nvPicPr>
          <p:cNvPr id="297" name="Picture 3" descr="C:\Лена\gorshok.png"/>
          <p:cNvPicPr/>
          <p:nvPr/>
        </p:nvPicPr>
        <p:blipFill>
          <a:blip r:embed="rId5"/>
          <a:stretch/>
        </p:blipFill>
        <p:spPr>
          <a:xfrm>
            <a:off x="4859280" y="3573360"/>
            <a:ext cx="469800" cy="487440"/>
          </a:xfrm>
          <a:prstGeom prst="rect">
            <a:avLst/>
          </a:prstGeom>
          <a:ln>
            <a:noFill/>
          </a:ln>
        </p:spPr>
      </p:pic>
      <p:pic>
        <p:nvPicPr>
          <p:cNvPr id="298" name="Picture 2" descr="C:\Лена\0_6fdc0_155f8a6d_L.png"/>
          <p:cNvPicPr/>
          <p:nvPr/>
        </p:nvPicPr>
        <p:blipFill>
          <a:blip r:embed="rId6"/>
          <a:srcRect l="10492" t="16517" r="5516" b="13010"/>
          <a:stretch/>
        </p:blipFill>
        <p:spPr>
          <a:xfrm>
            <a:off x="3786120" y="5357880"/>
            <a:ext cx="1008000" cy="846000"/>
          </a:xfrm>
          <a:prstGeom prst="rect">
            <a:avLst/>
          </a:prstGeom>
          <a:ln>
            <a:noFill/>
          </a:ln>
        </p:spPr>
      </p:pic>
      <p:pic>
        <p:nvPicPr>
          <p:cNvPr id="299" name="Picture 2" descr="C:\Лена\44.png"/>
          <p:cNvPicPr/>
          <p:nvPr/>
        </p:nvPicPr>
        <p:blipFill>
          <a:blip r:embed="rId7"/>
          <a:stretch/>
        </p:blipFill>
        <p:spPr>
          <a:xfrm>
            <a:off x="7020000" y="549360"/>
            <a:ext cx="1650960" cy="2232000"/>
          </a:xfrm>
          <a:prstGeom prst="rect">
            <a:avLst/>
          </a:prstGeom>
          <a:ln>
            <a:noFill/>
          </a:ln>
        </p:spPr>
      </p:pic>
      <p:pic>
        <p:nvPicPr>
          <p:cNvPr id="300" name="Picture 4" descr="C:\Лена\chlorophytum.png"/>
          <p:cNvPicPr/>
          <p:nvPr/>
        </p:nvPicPr>
        <p:blipFill>
          <a:blip r:embed="rId8"/>
          <a:stretch/>
        </p:blipFill>
        <p:spPr>
          <a:xfrm>
            <a:off x="5580000" y="3645000"/>
            <a:ext cx="1150920" cy="1150920"/>
          </a:xfrm>
          <a:prstGeom prst="rect">
            <a:avLst/>
          </a:prstGeom>
          <a:ln>
            <a:noFill/>
          </a:ln>
        </p:spPr>
      </p:pic>
      <p:pic>
        <p:nvPicPr>
          <p:cNvPr id="301" name="Picture 27" descr="0c2becc0b7d3fbe6b195b77906bd283f"/>
          <p:cNvPicPr/>
          <p:nvPr/>
        </p:nvPicPr>
        <p:blipFill>
          <a:blip r:embed="rId9"/>
          <a:stretch/>
        </p:blipFill>
        <p:spPr>
          <a:xfrm>
            <a:off x="3500280" y="3214800"/>
            <a:ext cx="1433520" cy="1954080"/>
          </a:xfrm>
          <a:prstGeom prst="rect">
            <a:avLst/>
          </a:prstGeom>
          <a:ln>
            <a:noFill/>
          </a:ln>
        </p:spPr>
      </p:pic>
      <p:pic>
        <p:nvPicPr>
          <p:cNvPr id="302" name="Picture 4" descr="C:\Лена\img_10.png"/>
          <p:cNvPicPr/>
          <p:nvPr/>
        </p:nvPicPr>
        <p:blipFill>
          <a:blip r:embed="rId10"/>
          <a:stretch/>
        </p:blipFill>
        <p:spPr>
          <a:xfrm>
            <a:off x="7286760" y="3143160"/>
            <a:ext cx="2160360" cy="1656000"/>
          </a:xfrm>
          <a:prstGeom prst="rect">
            <a:avLst/>
          </a:prstGeom>
          <a:ln>
            <a:noFill/>
          </a:ln>
        </p:spPr>
      </p:pic>
      <p:pic>
        <p:nvPicPr>
          <p:cNvPr id="303" name="Picture 1" descr="C:\Лена\¦д¦¬¦¦TГTБ TН¦¬¦-TБTВ¦¬¦¦ 390TА_enl.png"/>
          <p:cNvPicPr/>
          <p:nvPr/>
        </p:nvPicPr>
        <p:blipFill>
          <a:blip r:embed="rId11"/>
          <a:stretch/>
        </p:blipFill>
        <p:spPr>
          <a:xfrm>
            <a:off x="6643800" y="4429080"/>
            <a:ext cx="1176120" cy="1881360"/>
          </a:xfrm>
          <a:prstGeom prst="rect">
            <a:avLst/>
          </a:prstGeom>
          <a:ln>
            <a:noFill/>
          </a:ln>
        </p:spPr>
      </p:pic>
      <p:pic>
        <p:nvPicPr>
          <p:cNvPr id="304" name="Picture 2" descr="C:\Лена\0_6fdd6_d2beb3a6_L.png"/>
          <p:cNvPicPr/>
          <p:nvPr/>
        </p:nvPicPr>
        <p:blipFill>
          <a:blip r:embed="rId12"/>
          <a:stretch/>
        </p:blipFill>
        <p:spPr>
          <a:xfrm>
            <a:off x="5000760" y="5429160"/>
            <a:ext cx="934920" cy="855720"/>
          </a:xfrm>
          <a:prstGeom prst="rect">
            <a:avLst/>
          </a:prstGeom>
          <a:ln>
            <a:noFill/>
          </a:ln>
        </p:spPr>
      </p:pic>
      <p:pic>
        <p:nvPicPr>
          <p:cNvPr id="305" name="Picture 33" descr="7d800c6bab00c125c71ce2c2e86c4d8d"/>
          <p:cNvPicPr/>
          <p:nvPr/>
        </p:nvPicPr>
        <p:blipFill>
          <a:blip r:embed="rId13"/>
          <a:stretch/>
        </p:blipFill>
        <p:spPr>
          <a:xfrm>
            <a:off x="6143760" y="5500800"/>
            <a:ext cx="480960" cy="792000"/>
          </a:xfrm>
          <a:prstGeom prst="rect">
            <a:avLst/>
          </a:prstGeom>
          <a:ln>
            <a:noFill/>
          </a:ln>
        </p:spPr>
      </p:pic>
      <p:pic>
        <p:nvPicPr>
          <p:cNvPr id="306" name="Picture 34" descr="c5e76091abb14fd7ba84b39567ef9366"/>
          <p:cNvPicPr/>
          <p:nvPr/>
        </p:nvPicPr>
        <p:blipFill>
          <a:blip r:embed="rId14"/>
          <a:stretch/>
        </p:blipFill>
        <p:spPr>
          <a:xfrm>
            <a:off x="7500960" y="4786200"/>
            <a:ext cx="1366920" cy="1312920"/>
          </a:xfrm>
          <a:prstGeom prst="rect">
            <a:avLst/>
          </a:prstGeom>
          <a:ln>
            <a:noFill/>
          </a:ln>
        </p:spPr>
      </p:pic>
      <p:pic>
        <p:nvPicPr>
          <p:cNvPr id="307" name="Picture 35" descr="123_1"/>
          <p:cNvPicPr/>
          <p:nvPr/>
        </p:nvPicPr>
        <p:blipFill>
          <a:blip r:embed="rId15"/>
          <a:stretch/>
        </p:blipFill>
        <p:spPr>
          <a:xfrm>
            <a:off x="677880" y="1023840"/>
            <a:ext cx="1298520" cy="1440000"/>
          </a:xfrm>
          <a:prstGeom prst="rect">
            <a:avLst/>
          </a:prstGeom>
          <a:ln>
            <a:noFill/>
          </a:ln>
        </p:spPr>
      </p:pic>
      <p:pic>
        <p:nvPicPr>
          <p:cNvPr id="308" name="Picture 2" descr="C:\Лена\1329723410_asparagus.png"/>
          <p:cNvPicPr/>
          <p:nvPr/>
        </p:nvPicPr>
        <p:blipFill>
          <a:blip r:embed="rId16"/>
          <a:stretch/>
        </p:blipFill>
        <p:spPr>
          <a:xfrm>
            <a:off x="1357200" y="2428920"/>
            <a:ext cx="1578240" cy="2182680"/>
          </a:xfrm>
          <a:prstGeom prst="rect">
            <a:avLst/>
          </a:prstGeom>
          <a:ln>
            <a:noFill/>
          </a:ln>
        </p:spPr>
      </p:pic>
      <p:pic>
        <p:nvPicPr>
          <p:cNvPr id="309" name="Picture 2" descr="C:\Лена\147ul.png"/>
          <p:cNvPicPr/>
          <p:nvPr/>
        </p:nvPicPr>
        <p:blipFill>
          <a:blip r:embed="rId17"/>
          <a:stretch/>
        </p:blipFill>
        <p:spPr>
          <a:xfrm>
            <a:off x="2428920" y="3214800"/>
            <a:ext cx="927000" cy="1827000"/>
          </a:xfrm>
          <a:prstGeom prst="rect">
            <a:avLst/>
          </a:prstGeom>
          <a:ln>
            <a:noFill/>
          </a:ln>
        </p:spPr>
      </p:pic>
      <p:pic>
        <p:nvPicPr>
          <p:cNvPr id="310" name="Picture 1" descr="C:\Лена\Kalanchoe blossfeldiana 1.png"/>
          <p:cNvPicPr/>
          <p:nvPr/>
        </p:nvPicPr>
        <p:blipFill>
          <a:blip r:embed="rId18"/>
          <a:stretch/>
        </p:blipFill>
        <p:spPr>
          <a:xfrm>
            <a:off x="1571760" y="4929120"/>
            <a:ext cx="1255680" cy="1411200"/>
          </a:xfrm>
          <a:prstGeom prst="rect">
            <a:avLst/>
          </a:prstGeom>
          <a:ln>
            <a:noFill/>
          </a:ln>
        </p:spPr>
      </p:pic>
      <p:pic>
        <p:nvPicPr>
          <p:cNvPr id="311" name="Рисунок 2" descr="1466af16dbdd31282616fb8f7a0eeeee_600.png"/>
          <p:cNvPicPr/>
          <p:nvPr/>
        </p:nvPicPr>
        <p:blipFill>
          <a:blip r:embed="rId19"/>
          <a:stretch/>
        </p:blipFill>
        <p:spPr>
          <a:xfrm>
            <a:off x="0" y="3000240"/>
            <a:ext cx="1565280" cy="2016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6" name="Picture 5" descr="artleo"/>
          <p:cNvPicPr/>
          <p:nvPr/>
        </p:nvPicPr>
        <p:blipFill>
          <a:blip r:embed="rId2"/>
          <a:stretch/>
        </p:blipFill>
        <p:spPr>
          <a:xfrm>
            <a:off x="0" y="0"/>
            <a:ext cx="9325080" cy="6858000"/>
          </a:xfrm>
          <a:prstGeom prst="rect">
            <a:avLst/>
          </a:prstGeom>
          <a:ln>
            <a:noFill/>
          </a:ln>
        </p:spPr>
      </p:pic>
      <p:sp>
        <p:nvSpPr>
          <p:cNvPr id="77" name="CustomShape 3"/>
          <p:cNvSpPr/>
          <p:nvPr/>
        </p:nvSpPr>
        <p:spPr>
          <a:xfrm>
            <a:off x="468360" y="692280"/>
            <a:ext cx="8280360" cy="5545080"/>
          </a:xfrm>
          <a:prstGeom prst="flowChartAlternateProcess">
            <a:avLst/>
          </a:prstGeom>
          <a:solidFill>
            <a:srgbClr val="CC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r>
              <a:rPr lang="ru-RU" sz="2400" b="1" strike="noStrike" spc="-1">
                <a:solidFill>
                  <a:srgbClr val="CC0099"/>
                </a:solidFill>
                <a:latin typeface="Arial"/>
              </a:rPr>
              <a:t>Растения  по отношению к интенсивности света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ru-RU" sz="2400" b="1" strike="noStrike" spc="-1">
                <a:solidFill>
                  <a:srgbClr val="CC0099"/>
                </a:solidFill>
                <a:latin typeface="Arial"/>
              </a:rPr>
              <a:t>делятся на три группы: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ru-RU" sz="2400" b="1" strike="noStrike" spc="-1">
                <a:solidFill>
                  <a:srgbClr val="FF0066"/>
                </a:solidFill>
                <a:latin typeface="Arial"/>
              </a:rPr>
              <a:t>светолюбивые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ru-RU" sz="2400" b="1" strike="noStrike" spc="-1">
                <a:solidFill>
                  <a:srgbClr val="FF0066"/>
                </a:solidFill>
                <a:latin typeface="Arial"/>
              </a:rPr>
              <a:t>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ru-RU" sz="2400" b="1" strike="noStrike" spc="-1">
                <a:solidFill>
                  <a:srgbClr val="FF0066"/>
                </a:solidFill>
                <a:latin typeface="Arial"/>
              </a:rPr>
              <a:t>теневыносливые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ru-RU" sz="2400" b="1" strike="noStrike" spc="-1">
                <a:solidFill>
                  <a:srgbClr val="FF0066"/>
                </a:solidFill>
                <a:latin typeface="Arial"/>
              </a:rPr>
              <a:t>тенелюбивые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CustomShape 4"/>
          <p:cNvSpPr/>
          <p:nvPr/>
        </p:nvSpPr>
        <p:spPr>
          <a:xfrm>
            <a:off x="8172360" y="3789360"/>
            <a:ext cx="71640" cy="216000"/>
          </a:xfrm>
          <a:prstGeom prst="flowChartProcess">
            <a:avLst/>
          </a:prstGeom>
          <a:solidFill>
            <a:srgbClr val="CCFFFF"/>
          </a:solidFill>
          <a:ln w="9360">
            <a:solidFill>
              <a:srgbClr val="CC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9" name="Picture 4" descr="C:\Лена\good_morning_glitter_wallot.ru (64).gif"/>
          <p:cNvPicPr/>
          <p:nvPr/>
        </p:nvPicPr>
        <p:blipFill>
          <a:blip r:embed="rId3"/>
          <a:stretch/>
        </p:blipFill>
        <p:spPr>
          <a:xfrm>
            <a:off x="3419640" y="2060640"/>
            <a:ext cx="1215720" cy="1217520"/>
          </a:xfrm>
          <a:prstGeom prst="rect">
            <a:avLst/>
          </a:prstGeom>
          <a:ln>
            <a:noFill/>
          </a:ln>
        </p:spPr>
      </p:pic>
      <p:pic>
        <p:nvPicPr>
          <p:cNvPr id="80" name="Picture 21"/>
          <p:cNvPicPr/>
          <p:nvPr/>
        </p:nvPicPr>
        <p:blipFill>
          <a:blip r:embed="rId4"/>
          <a:stretch/>
        </p:blipFill>
        <p:spPr>
          <a:xfrm>
            <a:off x="3635280" y="3573360"/>
            <a:ext cx="863640" cy="814320"/>
          </a:xfrm>
          <a:prstGeom prst="rect">
            <a:avLst/>
          </a:prstGeom>
          <a:ln>
            <a:noFill/>
          </a:ln>
        </p:spPr>
      </p:pic>
      <p:pic>
        <p:nvPicPr>
          <p:cNvPr id="81" name="Picture 25" descr="zontik"/>
          <p:cNvPicPr/>
          <p:nvPr/>
        </p:nvPicPr>
        <p:blipFill>
          <a:blip r:embed="rId5"/>
          <a:stretch/>
        </p:blipFill>
        <p:spPr>
          <a:xfrm>
            <a:off x="3492360" y="4581360"/>
            <a:ext cx="1150920" cy="982800"/>
          </a:xfrm>
          <a:prstGeom prst="rect">
            <a:avLst/>
          </a:prstGeom>
          <a:ln>
            <a:noFill/>
          </a:ln>
        </p:spPr>
      </p:pic>
      <p:pic>
        <p:nvPicPr>
          <p:cNvPr id="82" name="Picture 26"/>
          <p:cNvPicPr/>
          <p:nvPr/>
        </p:nvPicPr>
        <p:blipFill>
          <a:blip r:embed="rId4"/>
          <a:stretch/>
        </p:blipFill>
        <p:spPr>
          <a:xfrm>
            <a:off x="4067280" y="4869000"/>
            <a:ext cx="504720" cy="476280"/>
          </a:xfrm>
          <a:prstGeom prst="rect">
            <a:avLst/>
          </a:prstGeom>
          <a:ln>
            <a:noFill/>
          </a:ln>
        </p:spPr>
      </p:pic>
      <p:pic>
        <p:nvPicPr>
          <p:cNvPr id="83" name="Picture 28" descr="0_7a894_cd6a300e_XL"/>
          <p:cNvPicPr/>
          <p:nvPr/>
        </p:nvPicPr>
        <p:blipFill>
          <a:blip r:embed="rId6"/>
          <a:stretch/>
        </p:blipFill>
        <p:spPr>
          <a:xfrm rot="20262000">
            <a:off x="6885000" y="3470400"/>
            <a:ext cx="1955880" cy="2638440"/>
          </a:xfrm>
          <a:prstGeom prst="rect">
            <a:avLst/>
          </a:prstGeom>
          <a:ln>
            <a:noFill/>
          </a:ln>
        </p:spPr>
      </p:pic>
      <p:pic>
        <p:nvPicPr>
          <p:cNvPr id="84" name="Picture 29" descr="0c2becc0b7d3fbe6b195b77906bd283f"/>
          <p:cNvPicPr/>
          <p:nvPr/>
        </p:nvPicPr>
        <p:blipFill>
          <a:blip r:embed="rId7"/>
          <a:stretch/>
        </p:blipFill>
        <p:spPr>
          <a:xfrm>
            <a:off x="6410160" y="3213000"/>
            <a:ext cx="1063800" cy="1449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7" name="Picture 4" descr="artleo"/>
          <p:cNvPicPr/>
          <p:nvPr/>
        </p:nvPicPr>
        <p:blipFill>
          <a:blip r:embed="rId2"/>
          <a:stretch/>
        </p:blipFill>
        <p:spPr>
          <a:xfrm>
            <a:off x="0" y="0"/>
            <a:ext cx="9325080" cy="6858000"/>
          </a:xfrm>
          <a:prstGeom prst="rect">
            <a:avLst/>
          </a:prstGeom>
          <a:ln>
            <a:noFill/>
          </a:ln>
        </p:spPr>
      </p:pic>
      <p:sp>
        <p:nvSpPr>
          <p:cNvPr id="88" name="CustomShape 3"/>
          <p:cNvSpPr/>
          <p:nvPr/>
        </p:nvSpPr>
        <p:spPr>
          <a:xfrm>
            <a:off x="468360" y="692280"/>
            <a:ext cx="8280360" cy="5545080"/>
          </a:xfrm>
          <a:prstGeom prst="flowChartAlternateProcess">
            <a:avLst/>
          </a:prstGeom>
          <a:solidFill>
            <a:srgbClr val="CC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9" name="Picture 6" descr="0_7a894_cd6a300e_XL"/>
          <p:cNvPicPr/>
          <p:nvPr/>
        </p:nvPicPr>
        <p:blipFill>
          <a:blip r:embed="rId3"/>
          <a:stretch/>
        </p:blipFill>
        <p:spPr>
          <a:xfrm>
            <a:off x="6659640" y="3716280"/>
            <a:ext cx="1741320" cy="2349720"/>
          </a:xfrm>
          <a:prstGeom prst="rect">
            <a:avLst/>
          </a:prstGeom>
          <a:ln>
            <a:noFill/>
          </a:ln>
        </p:spPr>
      </p:pic>
      <p:sp>
        <p:nvSpPr>
          <p:cNvPr id="90" name="CustomShape 4"/>
          <p:cNvSpPr/>
          <p:nvPr/>
        </p:nvSpPr>
        <p:spPr>
          <a:xfrm>
            <a:off x="900000" y="981000"/>
            <a:ext cx="6912000" cy="1557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/>
            <a:r>
              <a:rPr lang="ru-RU" sz="2400" b="1" i="1" strike="noStrike" spc="-1">
                <a:solidFill>
                  <a:srgbClr val="660066"/>
                </a:solidFill>
                <a:latin typeface="Arial"/>
              </a:rPr>
              <a:t>Трудовой инвентарь: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1" name="Picture 2" descr="C:\Лена\0_6fdc0_155f8a6d_L.png"/>
          <p:cNvPicPr/>
          <p:nvPr/>
        </p:nvPicPr>
        <p:blipFill>
          <a:blip r:embed="rId4"/>
          <a:srcRect l="10492" t="16517" r="5516" b="13010"/>
          <a:stretch/>
        </p:blipFill>
        <p:spPr>
          <a:xfrm>
            <a:off x="6372360" y="3933720"/>
            <a:ext cx="1008000" cy="846360"/>
          </a:xfrm>
          <a:prstGeom prst="rect">
            <a:avLst/>
          </a:prstGeom>
          <a:ln>
            <a:noFill/>
          </a:ln>
        </p:spPr>
      </p:pic>
      <p:pic>
        <p:nvPicPr>
          <p:cNvPr id="92" name="Picture 10" descr="c5e76091abb14fd7ba84b39567ef9366"/>
          <p:cNvPicPr/>
          <p:nvPr/>
        </p:nvPicPr>
        <p:blipFill>
          <a:blip r:embed="rId5"/>
          <a:stretch/>
        </p:blipFill>
        <p:spPr>
          <a:xfrm>
            <a:off x="7596360" y="333360"/>
            <a:ext cx="1366560" cy="1312920"/>
          </a:xfrm>
          <a:prstGeom prst="rect">
            <a:avLst/>
          </a:prstGeom>
          <a:ln>
            <a:noFill/>
          </a:ln>
        </p:spPr>
      </p:pic>
      <p:pic>
        <p:nvPicPr>
          <p:cNvPr id="93" name="Picture 15" descr="large_3055"/>
          <p:cNvPicPr/>
          <p:nvPr/>
        </p:nvPicPr>
        <p:blipFill>
          <a:blip r:embed="rId6"/>
          <a:stretch/>
        </p:blipFill>
        <p:spPr>
          <a:xfrm rot="2341800">
            <a:off x="899640" y="1916280"/>
            <a:ext cx="866880" cy="564840"/>
          </a:xfrm>
          <a:prstGeom prst="rect">
            <a:avLst/>
          </a:prstGeom>
          <a:ln>
            <a:noFill/>
          </a:ln>
        </p:spPr>
      </p:pic>
      <p:pic>
        <p:nvPicPr>
          <p:cNvPr id="94" name="Picture 4" descr="C:\Лена\napkin.png"/>
          <p:cNvPicPr/>
          <p:nvPr/>
        </p:nvPicPr>
        <p:blipFill>
          <a:blip r:embed="rId7"/>
          <a:stretch/>
        </p:blipFill>
        <p:spPr>
          <a:xfrm>
            <a:off x="611280" y="2577960"/>
            <a:ext cx="792000" cy="716040"/>
          </a:xfrm>
          <a:prstGeom prst="rect">
            <a:avLst/>
          </a:prstGeom>
          <a:ln>
            <a:noFill/>
          </a:ln>
        </p:spPr>
      </p:pic>
      <p:pic>
        <p:nvPicPr>
          <p:cNvPr id="95" name="Picture 3" descr="C:\Лена\a_plastic_spray_water_bottle_0515-1105-2700-3612_SMU.png"/>
          <p:cNvPicPr/>
          <p:nvPr/>
        </p:nvPicPr>
        <p:blipFill>
          <a:blip r:embed="rId8"/>
          <a:stretch/>
        </p:blipFill>
        <p:spPr>
          <a:xfrm>
            <a:off x="755640" y="3789360"/>
            <a:ext cx="795240" cy="822240"/>
          </a:xfrm>
          <a:prstGeom prst="rect">
            <a:avLst/>
          </a:prstGeom>
          <a:ln>
            <a:noFill/>
          </a:ln>
        </p:spPr>
      </p:pic>
      <p:pic>
        <p:nvPicPr>
          <p:cNvPr id="96" name="Picture 5" descr="C:\Лена\news_4141_st3638.png"/>
          <p:cNvPicPr/>
          <p:nvPr/>
        </p:nvPicPr>
        <p:blipFill>
          <a:blip r:embed="rId9"/>
          <a:stretch/>
        </p:blipFill>
        <p:spPr>
          <a:xfrm rot="8968200">
            <a:off x="561600" y="3518640"/>
            <a:ext cx="1077840" cy="358920"/>
          </a:xfrm>
          <a:prstGeom prst="rect">
            <a:avLst/>
          </a:prstGeom>
          <a:ln>
            <a:noFill/>
          </a:ln>
        </p:spPr>
      </p:pic>
      <p:sp>
        <p:nvSpPr>
          <p:cNvPr id="97" name="CustomShape 5"/>
          <p:cNvSpPr/>
          <p:nvPr/>
        </p:nvSpPr>
        <p:spPr>
          <a:xfrm>
            <a:off x="2031840" y="2152800"/>
            <a:ext cx="184320" cy="366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" name="CustomShape 6"/>
          <p:cNvSpPr/>
          <p:nvPr/>
        </p:nvSpPr>
        <p:spPr>
          <a:xfrm>
            <a:off x="2103480" y="1989000"/>
            <a:ext cx="5205240" cy="2928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рыхлитель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тряпочки для протирания пыли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кисточки для протирания пыли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пульверизаторы,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path="M -1.94444E-6 -1.11111E-6 L 0.0816 -0.10509">
                                      <p:cBhvr>
                                        <p:cTn id="6" dur="2000" fill="hold"/>
                                        <p:tgtEl>
                                          <p:spTgt spid="94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0"/>
                            </p:stCondLst>
                            <p:childTnLst>
                              <p:par>
                                <p:cTn id="8" presetID="35" presetClass="path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path="M 0.0816 -0.10509 L -0.08368 -0.16805">
                                      <p:cBhvr>
                                        <p:cTn id="9" dur="2000" fill="hold"/>
                                        <p:tgtEl>
                                          <p:spTgt spid="94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42" presetClass="path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path="M -0.08368 -0.16805 L -0.04444 -1.11111E-6">
                                      <p:cBhvr>
                                        <p:cTn id="12" dur="2000" fill="hold"/>
                                        <p:tgtEl>
                                          <p:spTgt spid="94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" presetID="63" presetClass="path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path="M -4.72222E-6 1.11111E-6 L 0.07622 0.00301">
                                      <p:cBhvr>
                                        <p:cTn id="15" dur="3000" fill="hold"/>
                                        <p:tgtEl>
                                          <p:spTgt spid="96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00"/>
                            </p:stCondLst>
                            <p:childTnLst>
                              <p:par>
                                <p:cTn id="17" presetID="1" presetClass="exit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1" name="Picture 4" descr="artleo"/>
          <p:cNvPicPr/>
          <p:nvPr/>
        </p:nvPicPr>
        <p:blipFill>
          <a:blip r:embed="rId2"/>
          <a:stretch/>
        </p:blipFill>
        <p:spPr>
          <a:xfrm>
            <a:off x="0" y="0"/>
            <a:ext cx="9325080" cy="6858000"/>
          </a:xfrm>
          <a:prstGeom prst="rect">
            <a:avLst/>
          </a:prstGeom>
          <a:ln>
            <a:noFill/>
          </a:ln>
        </p:spPr>
      </p:pic>
      <p:sp>
        <p:nvSpPr>
          <p:cNvPr id="102" name="CustomShape 3"/>
          <p:cNvSpPr/>
          <p:nvPr/>
        </p:nvSpPr>
        <p:spPr>
          <a:xfrm>
            <a:off x="500040" y="714240"/>
            <a:ext cx="8280360" cy="5545440"/>
          </a:xfrm>
          <a:prstGeom prst="flowChartAlternateProcess">
            <a:avLst/>
          </a:prstGeom>
          <a:solidFill>
            <a:srgbClr val="CC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3" name="CustomShape 4"/>
          <p:cNvSpPr/>
          <p:nvPr/>
        </p:nvSpPr>
        <p:spPr>
          <a:xfrm>
            <a:off x="4572000" y="2492280"/>
            <a:ext cx="3672000" cy="1513080"/>
          </a:xfrm>
          <a:prstGeom prst="flowChartProcess">
            <a:avLst/>
          </a:prstGeom>
          <a:solidFill>
            <a:srgbClr val="CCFFFF"/>
          </a:solidFill>
          <a:ln w="9360">
            <a:solidFill>
              <a:srgbClr val="CC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/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1800" b="1" strike="noStrike" spc="-1">
                <a:solidFill>
                  <a:srgbClr val="000000"/>
                </a:solidFill>
                <a:latin typeface="Arial"/>
              </a:rPr>
              <a:t>В доме моем поселилась Кливия.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1800" b="1" strike="noStrike" spc="-1">
                <a:solidFill>
                  <a:srgbClr val="000000"/>
                </a:solidFill>
                <a:latin typeface="Arial"/>
              </a:rPr>
              <a:t>Я постараюсь, пусть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1800" b="1" strike="noStrike" spc="-1">
                <a:solidFill>
                  <a:srgbClr val="000000"/>
                </a:solidFill>
                <a:latin typeface="Arial"/>
              </a:rPr>
              <a:t>будет она счастливая!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1800" b="1" strike="noStrike" spc="-1">
                <a:solidFill>
                  <a:srgbClr val="000000"/>
                </a:solidFill>
                <a:latin typeface="Arial"/>
              </a:rPr>
              <a:t>На подоконник её не поставлю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1800" b="1" strike="noStrike" spc="-1">
                <a:solidFill>
                  <a:srgbClr val="000000"/>
                </a:solidFill>
                <a:latin typeface="Arial"/>
              </a:rPr>
              <a:t>Солнца она боится,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1800" b="1" strike="noStrike" spc="-1">
                <a:solidFill>
                  <a:srgbClr val="000000"/>
                </a:solidFill>
                <a:latin typeface="Arial"/>
              </a:rPr>
              <a:t>Теплой водой полью,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1800" b="1" strike="noStrike" spc="-1">
                <a:solidFill>
                  <a:srgbClr val="000000"/>
                </a:solidFill>
                <a:latin typeface="Arial"/>
              </a:rPr>
              <a:t> Не много ей надо водицы.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1800" b="1" strike="noStrike" spc="-1">
                <a:solidFill>
                  <a:srgbClr val="000000"/>
                </a:solidFill>
                <a:latin typeface="Arial"/>
              </a:rPr>
              <a:t>Весна пришла.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1800" b="1" strike="noStrike" spc="-1">
                <a:solidFill>
                  <a:srgbClr val="000000"/>
                </a:solidFill>
                <a:latin typeface="Arial"/>
              </a:rPr>
              <a:t>И вот цветет Кливия,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1800" b="1" strike="noStrike" spc="-1">
                <a:solidFill>
                  <a:srgbClr val="000000"/>
                </a:solidFill>
                <a:latin typeface="Arial"/>
              </a:rPr>
              <a:t>Оранжевым ярким цветом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1800" b="1" strike="noStrike" spc="-1">
                <a:solidFill>
                  <a:srgbClr val="000000"/>
                </a:solidFill>
                <a:latin typeface="Arial"/>
              </a:rPr>
              <a:t>Словно Лилия.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1800" b="1" strike="noStrike" spc="-1">
                <a:solidFill>
                  <a:srgbClr val="000000"/>
                </a:solid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4" name="Picture 12" descr="0_7a894_cd6a300e_XL"/>
          <p:cNvPicPr/>
          <p:nvPr/>
        </p:nvPicPr>
        <p:blipFill>
          <a:blip r:embed="rId3"/>
          <a:stretch/>
        </p:blipFill>
        <p:spPr>
          <a:xfrm>
            <a:off x="7402680" y="4508640"/>
            <a:ext cx="1741320" cy="2349360"/>
          </a:xfrm>
          <a:prstGeom prst="rect">
            <a:avLst/>
          </a:prstGeom>
          <a:ln>
            <a:noFill/>
          </a:ln>
        </p:spPr>
      </p:pic>
      <p:pic>
        <p:nvPicPr>
          <p:cNvPr id="105" name="Picture 15" descr="large_3055"/>
          <p:cNvPicPr/>
          <p:nvPr/>
        </p:nvPicPr>
        <p:blipFill>
          <a:blip r:embed="rId4"/>
          <a:stretch/>
        </p:blipFill>
        <p:spPr>
          <a:xfrm rot="2341800">
            <a:off x="5435280" y="4653000"/>
            <a:ext cx="1298520" cy="846000"/>
          </a:xfrm>
          <a:prstGeom prst="rect">
            <a:avLst/>
          </a:prstGeom>
          <a:ln>
            <a:noFill/>
          </a:ln>
        </p:spPr>
      </p:pic>
      <p:pic>
        <p:nvPicPr>
          <p:cNvPr id="106" name="Picture 16" descr="kliv"/>
          <p:cNvPicPr/>
          <p:nvPr/>
        </p:nvPicPr>
        <p:blipFill>
          <a:blip r:embed="rId5"/>
          <a:stretch/>
        </p:blipFill>
        <p:spPr>
          <a:xfrm>
            <a:off x="611280" y="2133720"/>
            <a:ext cx="3322440" cy="3784320"/>
          </a:xfrm>
          <a:prstGeom prst="rect">
            <a:avLst/>
          </a:prstGeom>
          <a:ln>
            <a:noFill/>
          </a:ln>
        </p:spPr>
      </p:pic>
      <p:sp>
        <p:nvSpPr>
          <p:cNvPr id="107" name="CustomShape 5"/>
          <p:cNvSpPr/>
          <p:nvPr/>
        </p:nvSpPr>
        <p:spPr>
          <a:xfrm>
            <a:off x="1403280" y="1052640"/>
            <a:ext cx="3463920" cy="703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r>
              <a:rPr lang="ru-RU" sz="4000" b="1" strike="noStrike" spc="-1">
                <a:solidFill>
                  <a:srgbClr val="FF6600"/>
                </a:solidFill>
                <a:latin typeface="Arial"/>
              </a:rPr>
              <a:t>Кливия </a:t>
            </a: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8" name="Picture 19"/>
          <p:cNvPicPr/>
          <p:nvPr/>
        </p:nvPicPr>
        <p:blipFill>
          <a:blip r:embed="rId6"/>
          <a:stretch/>
        </p:blipFill>
        <p:spPr>
          <a:xfrm>
            <a:off x="3995640" y="4797360"/>
            <a:ext cx="863640" cy="814320"/>
          </a:xfrm>
          <a:prstGeom prst="rect">
            <a:avLst/>
          </a:prstGeom>
          <a:ln>
            <a:noFill/>
          </a:ln>
        </p:spPr>
      </p:pic>
      <p:pic>
        <p:nvPicPr>
          <p:cNvPr id="109" name="Picture 20"/>
          <p:cNvPicPr/>
          <p:nvPr/>
        </p:nvPicPr>
        <p:blipFill>
          <a:blip r:embed="rId7"/>
          <a:stretch/>
        </p:blipFill>
        <p:spPr>
          <a:xfrm>
            <a:off x="5076720" y="4869000"/>
            <a:ext cx="571680" cy="830160"/>
          </a:xfrm>
          <a:prstGeom prst="rect">
            <a:avLst/>
          </a:prstGeom>
          <a:ln>
            <a:noFill/>
          </a:ln>
        </p:spPr>
      </p:pic>
      <p:pic>
        <p:nvPicPr>
          <p:cNvPr id="110" name="Picture 4" descr="C:\Лена\napkin.png"/>
          <p:cNvPicPr/>
          <p:nvPr/>
        </p:nvPicPr>
        <p:blipFill>
          <a:blip r:embed="rId8"/>
          <a:stretch/>
        </p:blipFill>
        <p:spPr>
          <a:xfrm>
            <a:off x="6804000" y="4724280"/>
            <a:ext cx="928800" cy="839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path="M -1.94444E-6 -1.11111E-6 L 0.0816 -0.10509">
                                      <p:cBhvr>
                                        <p:cTn id="6" dur="2000" fill="hold"/>
                                        <p:tgtEl>
                                          <p:spTgt spid="110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0"/>
                            </p:stCondLst>
                            <p:childTnLst>
                              <p:par>
                                <p:cTn id="8" presetID="35" presetClass="path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path="M 0.0816 -0.10509 L -0.08368 -0.16805">
                                      <p:cBhvr>
                                        <p:cTn id="9" dur="2000" fill="hold"/>
                                        <p:tgtEl>
                                          <p:spTgt spid="110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42" presetClass="path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path="M -0.08368 -0.16805 L -0.04444 -1.11111E-6">
                                      <p:cBhvr>
                                        <p:cTn id="12" dur="2000" fill="hold"/>
                                        <p:tgtEl>
                                          <p:spTgt spid="110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3" name="Picture 4" descr="artleo"/>
          <p:cNvPicPr/>
          <p:nvPr/>
        </p:nvPicPr>
        <p:blipFill>
          <a:blip r:embed="rId2"/>
          <a:stretch/>
        </p:blipFill>
        <p:spPr>
          <a:xfrm>
            <a:off x="0" y="0"/>
            <a:ext cx="9325080" cy="6858000"/>
          </a:xfrm>
          <a:prstGeom prst="rect">
            <a:avLst/>
          </a:prstGeom>
          <a:ln>
            <a:noFill/>
          </a:ln>
        </p:spPr>
      </p:pic>
      <p:sp>
        <p:nvSpPr>
          <p:cNvPr id="114" name="CustomShape 3"/>
          <p:cNvSpPr/>
          <p:nvPr/>
        </p:nvSpPr>
        <p:spPr>
          <a:xfrm>
            <a:off x="468360" y="692280"/>
            <a:ext cx="8280360" cy="5545080"/>
          </a:xfrm>
          <a:prstGeom prst="flowChartAlternateProcess">
            <a:avLst/>
          </a:prstGeom>
          <a:solidFill>
            <a:srgbClr val="CC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5" name="CustomShape 4"/>
          <p:cNvSpPr/>
          <p:nvPr/>
        </p:nvSpPr>
        <p:spPr>
          <a:xfrm>
            <a:off x="4572000" y="2492280"/>
            <a:ext cx="3672000" cy="1936800"/>
          </a:xfrm>
          <a:prstGeom prst="flowChartProcess">
            <a:avLst/>
          </a:prstGeom>
          <a:solidFill>
            <a:srgbClr val="CCFFFF"/>
          </a:solidFill>
          <a:ln w="9360">
            <a:solidFill>
              <a:srgbClr val="CC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/>
            <a:r>
              <a:rPr lang="ru-RU" sz="1800" b="1" strike="noStrike" spc="-1">
                <a:solidFill>
                  <a:srgbClr val="000000"/>
                </a:solidFill>
                <a:latin typeface="Arial"/>
              </a:rPr>
              <a:t>Есть растение — алоэ.</a:t>
            </a:r>
            <a:br/>
            <a:r>
              <a:rPr lang="ru-RU" sz="1800" b="1" strike="noStrike" spc="-1">
                <a:solidFill>
                  <a:srgbClr val="000000"/>
                </a:solidFill>
                <a:latin typeface="Arial"/>
              </a:rPr>
              <a:t>Оно целебное такое!</a:t>
            </a:r>
            <a:br/>
            <a:r>
              <a:rPr lang="ru-RU" sz="1800" b="1" strike="noStrike" spc="-1">
                <a:solidFill>
                  <a:srgbClr val="000000"/>
                </a:solidFill>
                <a:latin typeface="Arial"/>
              </a:rPr>
              <a:t>На ранку стоит капнуть сок —</a:t>
            </a:r>
            <a:br/>
            <a:r>
              <a:rPr lang="ru-RU" sz="1800" b="1" strike="noStrike" spc="-1">
                <a:solidFill>
                  <a:srgbClr val="000000"/>
                </a:solidFill>
                <a:latin typeface="Arial"/>
              </a:rPr>
              <a:t>И заживёт в кратчайший срок.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6" name="Picture 3" descr="C:\Лена\gorshok.png"/>
          <p:cNvPicPr/>
          <p:nvPr/>
        </p:nvPicPr>
        <p:blipFill>
          <a:blip r:embed="rId3"/>
          <a:stretch/>
        </p:blipFill>
        <p:spPr>
          <a:xfrm>
            <a:off x="1835280" y="4005360"/>
            <a:ext cx="1163520" cy="1206360"/>
          </a:xfrm>
          <a:prstGeom prst="rect">
            <a:avLst/>
          </a:prstGeom>
          <a:ln>
            <a:noFill/>
          </a:ln>
        </p:spPr>
      </p:pic>
      <p:pic>
        <p:nvPicPr>
          <p:cNvPr id="117" name="Picture 2" descr="C:\Лена\535fd6da71f0604fb6b105db1665d7b1_600.png"/>
          <p:cNvPicPr/>
          <p:nvPr/>
        </p:nvPicPr>
        <p:blipFill>
          <a:blip r:embed="rId4"/>
          <a:stretch/>
        </p:blipFill>
        <p:spPr>
          <a:xfrm>
            <a:off x="971640" y="1052640"/>
            <a:ext cx="3168720" cy="3168360"/>
          </a:xfrm>
          <a:prstGeom prst="rect">
            <a:avLst/>
          </a:prstGeom>
          <a:ln>
            <a:noFill/>
          </a:ln>
        </p:spPr>
      </p:pic>
      <p:pic>
        <p:nvPicPr>
          <p:cNvPr id="118" name="Picture 4" descr="C:\Лена\good_morning_glitter_wallot.ru (64).gif"/>
          <p:cNvPicPr/>
          <p:nvPr/>
        </p:nvPicPr>
        <p:blipFill>
          <a:blip r:embed="rId5"/>
          <a:stretch/>
        </p:blipFill>
        <p:spPr>
          <a:xfrm>
            <a:off x="3059280" y="4508640"/>
            <a:ext cx="1143000" cy="1145880"/>
          </a:xfrm>
          <a:prstGeom prst="rect">
            <a:avLst/>
          </a:prstGeom>
          <a:ln>
            <a:noFill/>
          </a:ln>
        </p:spPr>
      </p:pic>
      <p:pic>
        <p:nvPicPr>
          <p:cNvPr id="119" name="Picture 12" descr="0_7a894_cd6a300e_XL"/>
          <p:cNvPicPr/>
          <p:nvPr/>
        </p:nvPicPr>
        <p:blipFill>
          <a:blip r:embed="rId6"/>
          <a:stretch/>
        </p:blipFill>
        <p:spPr>
          <a:xfrm>
            <a:off x="7402680" y="4508640"/>
            <a:ext cx="1741320" cy="2349360"/>
          </a:xfrm>
          <a:prstGeom prst="rect">
            <a:avLst/>
          </a:prstGeom>
          <a:ln>
            <a:noFill/>
          </a:ln>
        </p:spPr>
      </p:pic>
      <p:pic>
        <p:nvPicPr>
          <p:cNvPr id="120" name="TextBox 4"/>
          <p:cNvPicPr/>
          <p:nvPr/>
        </p:nvPicPr>
        <p:blipFill>
          <a:blip r:embed="rId7"/>
          <a:stretch/>
        </p:blipFill>
        <p:spPr>
          <a:xfrm>
            <a:off x="4730760" y="762120"/>
            <a:ext cx="3127320" cy="1761840"/>
          </a:xfrm>
          <a:prstGeom prst="rect">
            <a:avLst/>
          </a:prstGeom>
          <a:ln>
            <a:noFill/>
          </a:ln>
        </p:spPr>
      </p:pic>
      <p:pic>
        <p:nvPicPr>
          <p:cNvPr id="121" name="Picture 3" descr="C:\Лена\a_plastic_spray_water_bottle_0515-1105-2700-3612_SMU.png"/>
          <p:cNvPicPr/>
          <p:nvPr/>
        </p:nvPicPr>
        <p:blipFill>
          <a:blip r:embed="rId8"/>
          <a:stretch/>
        </p:blipFill>
        <p:spPr>
          <a:xfrm>
            <a:off x="6516720" y="4221000"/>
            <a:ext cx="1143000" cy="1182960"/>
          </a:xfrm>
          <a:prstGeom prst="rect">
            <a:avLst/>
          </a:prstGeom>
          <a:ln>
            <a:noFill/>
          </a:ln>
        </p:spPr>
      </p:pic>
      <p:pic>
        <p:nvPicPr>
          <p:cNvPr id="122" name="Picture 15" descr="large_3055"/>
          <p:cNvPicPr/>
          <p:nvPr/>
        </p:nvPicPr>
        <p:blipFill>
          <a:blip r:embed="rId9"/>
          <a:stretch/>
        </p:blipFill>
        <p:spPr>
          <a:xfrm rot="2341800">
            <a:off x="5292360" y="4941720"/>
            <a:ext cx="1298520" cy="846360"/>
          </a:xfrm>
          <a:prstGeom prst="rect">
            <a:avLst/>
          </a:prstGeom>
          <a:ln>
            <a:noFill/>
          </a:ln>
        </p:spPr>
      </p:pic>
      <p:pic>
        <p:nvPicPr>
          <p:cNvPr id="123" name="Picture 16"/>
          <p:cNvPicPr/>
          <p:nvPr/>
        </p:nvPicPr>
        <p:blipFill>
          <a:blip r:embed="rId10"/>
          <a:stretch/>
        </p:blipFill>
        <p:spPr>
          <a:xfrm>
            <a:off x="4356000" y="4869000"/>
            <a:ext cx="576360" cy="725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6" name="Picture 4" descr="artleo"/>
          <p:cNvPicPr/>
          <p:nvPr/>
        </p:nvPicPr>
        <p:blipFill>
          <a:blip r:embed="rId2"/>
          <a:stretch/>
        </p:blipFill>
        <p:spPr>
          <a:xfrm>
            <a:off x="0" y="0"/>
            <a:ext cx="9325080" cy="6858000"/>
          </a:xfrm>
          <a:prstGeom prst="rect">
            <a:avLst/>
          </a:prstGeom>
          <a:ln>
            <a:noFill/>
          </a:ln>
        </p:spPr>
      </p:pic>
      <p:sp>
        <p:nvSpPr>
          <p:cNvPr id="127" name="CustomShape 3"/>
          <p:cNvSpPr/>
          <p:nvPr/>
        </p:nvSpPr>
        <p:spPr>
          <a:xfrm>
            <a:off x="539640" y="692280"/>
            <a:ext cx="8280360" cy="5545080"/>
          </a:xfrm>
          <a:prstGeom prst="flowChartAlternateProcess">
            <a:avLst/>
          </a:prstGeom>
          <a:solidFill>
            <a:srgbClr val="CC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8" name="CustomShape 4"/>
          <p:cNvSpPr/>
          <p:nvPr/>
        </p:nvSpPr>
        <p:spPr>
          <a:xfrm>
            <a:off x="4572000" y="2133720"/>
            <a:ext cx="3529080" cy="1871640"/>
          </a:xfrm>
          <a:prstGeom prst="flowChartProcess">
            <a:avLst/>
          </a:prstGeom>
          <a:solidFill>
            <a:srgbClr val="CCFFFF"/>
          </a:solidFill>
          <a:ln w="9360">
            <a:solidFill>
              <a:srgbClr val="CC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/>
            <a:r>
              <a:rPr lang="ru-RU" sz="1800" b="1" strike="noStrike" spc="-1">
                <a:solidFill>
                  <a:srgbClr val="002060"/>
                </a:solidFill>
                <a:latin typeface="Arial"/>
              </a:rPr>
              <a:t>Вот цветок -Щучий хвост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1800" b="1" strike="noStrike" spc="-1">
                <a:solidFill>
                  <a:srgbClr val="002060"/>
                </a:solidFill>
                <a:latin typeface="Arial"/>
              </a:rPr>
              <a:t>Мой цветок пошел в рост.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1800" b="1" strike="noStrike" spc="-1">
                <a:solidFill>
                  <a:srgbClr val="002060"/>
                </a:solidFill>
                <a:latin typeface="Arial"/>
              </a:rPr>
              <a:t>Хвалилась громко Вера.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1800" b="1" strike="noStrike" spc="-1">
                <a:solidFill>
                  <a:srgbClr val="002060"/>
                </a:solidFill>
                <a:latin typeface="Arial"/>
              </a:rPr>
              <a:t>Растение без стебля-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1800" b="1" strike="noStrike" spc="-1">
                <a:solidFill>
                  <a:srgbClr val="002060"/>
                </a:solidFill>
                <a:latin typeface="Arial"/>
              </a:rPr>
              <a:t> это Сансевьера.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9" name="Picture 12" descr="0_7a894_cd6a300e_XL"/>
          <p:cNvPicPr/>
          <p:nvPr/>
        </p:nvPicPr>
        <p:blipFill>
          <a:blip r:embed="rId3"/>
          <a:stretch/>
        </p:blipFill>
        <p:spPr>
          <a:xfrm>
            <a:off x="7402680" y="4508640"/>
            <a:ext cx="1741320" cy="2349360"/>
          </a:xfrm>
          <a:prstGeom prst="rect">
            <a:avLst/>
          </a:prstGeom>
          <a:ln>
            <a:noFill/>
          </a:ln>
        </p:spPr>
      </p:pic>
      <p:pic>
        <p:nvPicPr>
          <p:cNvPr id="130" name="Picture 2" descr="C:\Лена\147ul.png"/>
          <p:cNvPicPr/>
          <p:nvPr/>
        </p:nvPicPr>
        <p:blipFill>
          <a:blip r:embed="rId4"/>
          <a:stretch/>
        </p:blipFill>
        <p:spPr>
          <a:xfrm>
            <a:off x="1116000" y="907920"/>
            <a:ext cx="2281320" cy="4924440"/>
          </a:xfrm>
          <a:prstGeom prst="rect">
            <a:avLst/>
          </a:prstGeom>
          <a:ln>
            <a:noFill/>
          </a:ln>
        </p:spPr>
      </p:pic>
      <p:pic>
        <p:nvPicPr>
          <p:cNvPr id="131" name="TextBox 3"/>
          <p:cNvPicPr/>
          <p:nvPr/>
        </p:nvPicPr>
        <p:blipFill>
          <a:blip r:embed="rId5"/>
          <a:stretch/>
        </p:blipFill>
        <p:spPr>
          <a:xfrm>
            <a:off x="3591000" y="317520"/>
            <a:ext cx="5486400" cy="1760400"/>
          </a:xfrm>
          <a:prstGeom prst="rect">
            <a:avLst/>
          </a:prstGeom>
          <a:ln>
            <a:noFill/>
          </a:ln>
        </p:spPr>
      </p:pic>
      <p:pic>
        <p:nvPicPr>
          <p:cNvPr id="132" name="Picture 4" descr="C:\Лена\napkin.png"/>
          <p:cNvPicPr/>
          <p:nvPr/>
        </p:nvPicPr>
        <p:blipFill>
          <a:blip r:embed="rId6"/>
          <a:stretch/>
        </p:blipFill>
        <p:spPr>
          <a:xfrm>
            <a:off x="6012000" y="4941720"/>
            <a:ext cx="928440" cy="839880"/>
          </a:xfrm>
          <a:prstGeom prst="rect">
            <a:avLst/>
          </a:prstGeom>
          <a:ln>
            <a:noFill/>
          </a:ln>
        </p:spPr>
      </p:pic>
      <p:pic>
        <p:nvPicPr>
          <p:cNvPr id="133" name="Picture 19" descr="large_3055"/>
          <p:cNvPicPr/>
          <p:nvPr/>
        </p:nvPicPr>
        <p:blipFill>
          <a:blip r:embed="rId7"/>
          <a:stretch/>
        </p:blipFill>
        <p:spPr>
          <a:xfrm rot="2341800">
            <a:off x="6948000" y="5013360"/>
            <a:ext cx="1155960" cy="752400"/>
          </a:xfrm>
          <a:prstGeom prst="rect">
            <a:avLst/>
          </a:prstGeom>
          <a:ln>
            <a:noFill/>
          </a:ln>
        </p:spPr>
      </p:pic>
      <p:pic>
        <p:nvPicPr>
          <p:cNvPr id="134" name="Picture 21" descr="zontik"/>
          <p:cNvPicPr/>
          <p:nvPr/>
        </p:nvPicPr>
        <p:blipFill>
          <a:blip r:embed="rId8"/>
          <a:stretch/>
        </p:blipFill>
        <p:spPr>
          <a:xfrm>
            <a:off x="3635280" y="4797360"/>
            <a:ext cx="1150920" cy="982800"/>
          </a:xfrm>
          <a:prstGeom prst="rect">
            <a:avLst/>
          </a:prstGeom>
          <a:ln>
            <a:noFill/>
          </a:ln>
        </p:spPr>
      </p:pic>
      <p:pic>
        <p:nvPicPr>
          <p:cNvPr id="135" name="Picture 22"/>
          <p:cNvPicPr/>
          <p:nvPr/>
        </p:nvPicPr>
        <p:blipFill>
          <a:blip r:embed="rId9"/>
          <a:stretch/>
        </p:blipFill>
        <p:spPr>
          <a:xfrm>
            <a:off x="3708360" y="5157720"/>
            <a:ext cx="504720" cy="476280"/>
          </a:xfrm>
          <a:prstGeom prst="rect">
            <a:avLst/>
          </a:prstGeom>
          <a:ln>
            <a:noFill/>
          </a:ln>
        </p:spPr>
      </p:pic>
      <p:pic>
        <p:nvPicPr>
          <p:cNvPr id="136" name="Picture 23"/>
          <p:cNvPicPr/>
          <p:nvPr/>
        </p:nvPicPr>
        <p:blipFill>
          <a:blip r:embed="rId10"/>
          <a:stretch/>
        </p:blipFill>
        <p:spPr>
          <a:xfrm>
            <a:off x="5076720" y="4941720"/>
            <a:ext cx="576360" cy="725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path="M -1.94444E-6 -1.11111E-6 L 0.0816 -0.10509">
                                      <p:cBhvr>
                                        <p:cTn id="6" dur="2000" fill="hold"/>
                                        <p:tgtEl>
                                          <p:spTgt spid="132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0"/>
                            </p:stCondLst>
                            <p:childTnLst>
                              <p:par>
                                <p:cTn id="8" presetID="35" presetClass="path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path="M 0.0816 -0.10509 L -0.08368 -0.16805">
                                      <p:cBhvr>
                                        <p:cTn id="9" dur="2000" fill="hold"/>
                                        <p:tgtEl>
                                          <p:spTgt spid="132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42" presetClass="path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path="M -0.08368 -0.16805 L -0.04444 -1.11111E-6">
                                      <p:cBhvr>
                                        <p:cTn id="12" dur="2000" fill="hold"/>
                                        <p:tgtEl>
                                          <p:spTgt spid="132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9" name="Picture 4" descr="artleo"/>
          <p:cNvPicPr/>
          <p:nvPr/>
        </p:nvPicPr>
        <p:blipFill>
          <a:blip r:embed="rId2"/>
          <a:stretch/>
        </p:blipFill>
        <p:spPr>
          <a:xfrm>
            <a:off x="0" y="0"/>
            <a:ext cx="9325080" cy="6858000"/>
          </a:xfrm>
          <a:prstGeom prst="rect">
            <a:avLst/>
          </a:prstGeom>
          <a:ln>
            <a:noFill/>
          </a:ln>
        </p:spPr>
      </p:pic>
      <p:sp>
        <p:nvSpPr>
          <p:cNvPr id="140" name="CustomShape 3"/>
          <p:cNvSpPr/>
          <p:nvPr/>
        </p:nvSpPr>
        <p:spPr>
          <a:xfrm>
            <a:off x="468360" y="692280"/>
            <a:ext cx="8280360" cy="5545080"/>
          </a:xfrm>
          <a:prstGeom prst="flowChartAlternateProcess">
            <a:avLst/>
          </a:prstGeom>
          <a:solidFill>
            <a:srgbClr val="CC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CustomShape 4"/>
          <p:cNvSpPr/>
          <p:nvPr/>
        </p:nvSpPr>
        <p:spPr>
          <a:xfrm>
            <a:off x="4572000" y="2133720"/>
            <a:ext cx="3672000" cy="2158920"/>
          </a:xfrm>
          <a:prstGeom prst="flowChartProcess">
            <a:avLst/>
          </a:prstGeom>
          <a:solidFill>
            <a:srgbClr val="CCFFFF"/>
          </a:solidFill>
          <a:ln w="9360">
            <a:solidFill>
              <a:srgbClr val="CC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/>
            <a:r>
              <a:rPr lang="ru-RU" sz="1800" b="1" strike="noStrike" spc="-1">
                <a:solidFill>
                  <a:srgbClr val="002060"/>
                </a:solidFill>
                <a:latin typeface="Arial"/>
              </a:rPr>
              <a:t>Лист растет косой,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1800" b="1" strike="noStrike" spc="-1">
                <a:solidFill>
                  <a:srgbClr val="002060"/>
                </a:solidFill>
                <a:latin typeface="Arial"/>
              </a:rPr>
              <a:t>Не умыт росой;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1800" b="1" strike="noStrike" spc="-1">
                <a:solidFill>
                  <a:srgbClr val="002060"/>
                </a:solidFill>
                <a:latin typeface="Arial"/>
              </a:rPr>
              <a:t>У него на спине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1800" b="1" strike="noStrike" spc="-1">
                <a:solidFill>
                  <a:srgbClr val="002060"/>
                </a:solidFill>
                <a:latin typeface="Arial"/>
              </a:rPr>
              <a:t>Белые пестринки,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1800" b="1" strike="noStrike" spc="-1">
                <a:solidFill>
                  <a:srgbClr val="002060"/>
                </a:solidFill>
                <a:latin typeface="Arial"/>
              </a:rPr>
              <a:t>А цветы – горстями,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1800" b="1" strike="noStrike" spc="-1">
                <a:solidFill>
                  <a:srgbClr val="002060"/>
                </a:solidFill>
                <a:latin typeface="Arial"/>
              </a:rPr>
              <a:t>Красными кистями</a:t>
            </a:r>
            <a:r>
              <a:rPr lang="ru-RU" sz="1800" b="1" strike="noStrike" spc="-1">
                <a:solidFill>
                  <a:srgbClr val="FFFFFF"/>
                </a:solidFill>
                <a:latin typeface="Arial"/>
              </a:rPr>
              <a:t>.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2" name="Picture 10" descr="0_7a894_cd6a300e_XL"/>
          <p:cNvPicPr/>
          <p:nvPr/>
        </p:nvPicPr>
        <p:blipFill>
          <a:blip r:embed="rId3"/>
          <a:stretch/>
        </p:blipFill>
        <p:spPr>
          <a:xfrm>
            <a:off x="7402680" y="4508640"/>
            <a:ext cx="1741320" cy="2349360"/>
          </a:xfrm>
          <a:prstGeom prst="rect">
            <a:avLst/>
          </a:prstGeom>
          <a:ln>
            <a:noFill/>
          </a:ln>
        </p:spPr>
      </p:pic>
      <p:pic>
        <p:nvPicPr>
          <p:cNvPr id="143" name="Рисунок 2" descr="1466af16dbdd31282616fb8f7a0eeeee_600.png"/>
          <p:cNvPicPr/>
          <p:nvPr/>
        </p:nvPicPr>
        <p:blipFill>
          <a:blip r:embed="rId4"/>
          <a:stretch/>
        </p:blipFill>
        <p:spPr>
          <a:xfrm>
            <a:off x="723960" y="1628640"/>
            <a:ext cx="3127320" cy="4032360"/>
          </a:xfrm>
          <a:prstGeom prst="rect">
            <a:avLst/>
          </a:prstGeom>
          <a:ln>
            <a:noFill/>
          </a:ln>
        </p:spPr>
      </p:pic>
      <p:pic>
        <p:nvPicPr>
          <p:cNvPr id="144" name="TextBox 5"/>
          <p:cNvPicPr/>
          <p:nvPr/>
        </p:nvPicPr>
        <p:blipFill>
          <a:blip r:embed="rId5"/>
          <a:stretch/>
        </p:blipFill>
        <p:spPr>
          <a:xfrm>
            <a:off x="4432320" y="828720"/>
            <a:ext cx="4462560" cy="1328760"/>
          </a:xfrm>
          <a:prstGeom prst="rect">
            <a:avLst/>
          </a:prstGeom>
          <a:ln>
            <a:noFill/>
          </a:ln>
        </p:spPr>
      </p:pic>
      <p:pic>
        <p:nvPicPr>
          <p:cNvPr id="145" name="Picture 14" descr="large_3055"/>
          <p:cNvPicPr/>
          <p:nvPr/>
        </p:nvPicPr>
        <p:blipFill>
          <a:blip r:embed="rId6"/>
          <a:stretch/>
        </p:blipFill>
        <p:spPr>
          <a:xfrm rot="2341800">
            <a:off x="5219640" y="4869000"/>
            <a:ext cx="1011240" cy="658800"/>
          </a:xfrm>
          <a:prstGeom prst="rect">
            <a:avLst/>
          </a:prstGeom>
          <a:ln>
            <a:noFill/>
          </a:ln>
        </p:spPr>
      </p:pic>
      <p:pic>
        <p:nvPicPr>
          <p:cNvPr id="146" name="Picture 15"/>
          <p:cNvPicPr/>
          <p:nvPr/>
        </p:nvPicPr>
        <p:blipFill>
          <a:blip r:embed="rId7"/>
          <a:stretch/>
        </p:blipFill>
        <p:spPr>
          <a:xfrm>
            <a:off x="4500720" y="4724280"/>
            <a:ext cx="502920" cy="750960"/>
          </a:xfrm>
          <a:prstGeom prst="rect">
            <a:avLst/>
          </a:prstGeom>
          <a:ln>
            <a:noFill/>
          </a:ln>
        </p:spPr>
      </p:pic>
      <p:pic>
        <p:nvPicPr>
          <p:cNvPr id="147" name="Picture 16"/>
          <p:cNvPicPr/>
          <p:nvPr/>
        </p:nvPicPr>
        <p:blipFill>
          <a:blip r:embed="rId8"/>
          <a:stretch/>
        </p:blipFill>
        <p:spPr>
          <a:xfrm>
            <a:off x="3492360" y="4653000"/>
            <a:ext cx="863640" cy="814320"/>
          </a:xfrm>
          <a:prstGeom prst="rect">
            <a:avLst/>
          </a:prstGeom>
          <a:ln>
            <a:noFill/>
          </a:ln>
        </p:spPr>
      </p:pic>
      <p:pic>
        <p:nvPicPr>
          <p:cNvPr id="148" name="Picture 4" descr="C:\Лена\napkin.png"/>
          <p:cNvPicPr/>
          <p:nvPr/>
        </p:nvPicPr>
        <p:blipFill>
          <a:blip r:embed="rId9"/>
          <a:stretch/>
        </p:blipFill>
        <p:spPr>
          <a:xfrm>
            <a:off x="6516720" y="4797360"/>
            <a:ext cx="928800" cy="839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path="M -1.94444E-6 -1.11111E-6 L 0.0816 -0.10509">
                                      <p:cBhvr>
                                        <p:cTn id="6" dur="2000" fill="hold"/>
                                        <p:tgtEl>
                                          <p:spTgt spid="148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0"/>
                            </p:stCondLst>
                            <p:childTnLst>
                              <p:par>
                                <p:cTn id="8" presetID="35" presetClass="path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path="M 0.0816 -0.10509 L -0.08368 -0.16805">
                                      <p:cBhvr>
                                        <p:cTn id="9" dur="2000" fill="hold"/>
                                        <p:tgtEl>
                                          <p:spTgt spid="148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42" presetClass="path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path="M -0.08368 -0.16805 L -0.04444 -1.11111E-6">
                                      <p:cBhvr>
                                        <p:cTn id="12" dur="2000" fill="hold"/>
                                        <p:tgtEl>
                                          <p:spTgt spid="148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1" name="Picture 4" descr="artleo"/>
          <p:cNvPicPr/>
          <p:nvPr/>
        </p:nvPicPr>
        <p:blipFill>
          <a:blip r:embed="rId2"/>
          <a:stretch/>
        </p:blipFill>
        <p:spPr>
          <a:xfrm>
            <a:off x="0" y="0"/>
            <a:ext cx="9325080" cy="6858000"/>
          </a:xfrm>
          <a:prstGeom prst="rect">
            <a:avLst/>
          </a:prstGeom>
          <a:ln>
            <a:noFill/>
          </a:ln>
        </p:spPr>
      </p:pic>
      <p:sp>
        <p:nvSpPr>
          <p:cNvPr id="152" name="CustomShape 3"/>
          <p:cNvSpPr/>
          <p:nvPr/>
        </p:nvSpPr>
        <p:spPr>
          <a:xfrm>
            <a:off x="468360" y="692280"/>
            <a:ext cx="8280360" cy="5545080"/>
          </a:xfrm>
          <a:prstGeom prst="flowChartAlternateProcess">
            <a:avLst/>
          </a:prstGeom>
          <a:solidFill>
            <a:srgbClr val="CC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3" name="CustomShape 4"/>
          <p:cNvSpPr/>
          <p:nvPr/>
        </p:nvSpPr>
        <p:spPr>
          <a:xfrm>
            <a:off x="4572000" y="2492280"/>
            <a:ext cx="3672000" cy="1513080"/>
          </a:xfrm>
          <a:prstGeom prst="flowChartProcess">
            <a:avLst/>
          </a:prstGeom>
          <a:solidFill>
            <a:srgbClr val="CCFFFF"/>
          </a:solidFill>
          <a:ln w="9360">
            <a:solidFill>
              <a:srgbClr val="CC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/>
            <a:r>
              <a:rPr lang="ru-RU" sz="1800" b="1" strike="noStrike" spc="-1">
                <a:solidFill>
                  <a:srgbClr val="002060"/>
                </a:solidFill>
                <a:latin typeface="Arial"/>
              </a:rPr>
              <a:t>Своими  узкими листами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1800" b="1" strike="noStrike" spc="-1">
                <a:solidFill>
                  <a:srgbClr val="002060"/>
                </a:solidFill>
                <a:latin typeface="Arial"/>
              </a:rPr>
              <a:t>         Озеленю ваш дом,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1800" b="1" strike="noStrike" spc="-1">
                <a:solidFill>
                  <a:srgbClr val="002060"/>
                </a:solidFill>
                <a:latin typeface="Arial"/>
              </a:rPr>
              <a:t>И всех отдельными кустами 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1800" b="1" strike="noStrike" spc="-1">
                <a:solidFill>
                  <a:srgbClr val="002060"/>
                </a:solidFill>
                <a:latin typeface="Arial"/>
              </a:rPr>
              <a:t>         Я награжу потом.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1800" b="1" strike="noStrike" spc="-1">
                <a:solidFill>
                  <a:srgbClr val="002060"/>
                </a:solidFill>
                <a:latin typeface="Arial"/>
              </a:rPr>
              <a:t> Своих детей очень люблю –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1800" b="1" strike="noStrike" spc="-1">
                <a:solidFill>
                  <a:srgbClr val="002060"/>
                </a:solidFill>
                <a:latin typeface="Arial"/>
              </a:rPr>
              <a:t>     Их при себе я сохраню.  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4" name="Picture 10" descr="0_7a894_cd6a300e_XL"/>
          <p:cNvPicPr/>
          <p:nvPr/>
        </p:nvPicPr>
        <p:blipFill>
          <a:blip r:embed="rId3"/>
          <a:stretch/>
        </p:blipFill>
        <p:spPr>
          <a:xfrm>
            <a:off x="7402680" y="4508640"/>
            <a:ext cx="1741320" cy="2349360"/>
          </a:xfrm>
          <a:prstGeom prst="rect">
            <a:avLst/>
          </a:prstGeom>
          <a:ln>
            <a:noFill/>
          </a:ln>
        </p:spPr>
      </p:pic>
      <p:pic>
        <p:nvPicPr>
          <p:cNvPr id="155" name="Picture 4" descr="C:\Лена\chlorophytum.png"/>
          <p:cNvPicPr/>
          <p:nvPr/>
        </p:nvPicPr>
        <p:blipFill>
          <a:blip r:embed="rId4"/>
          <a:stretch/>
        </p:blipFill>
        <p:spPr>
          <a:xfrm>
            <a:off x="611280" y="907920"/>
            <a:ext cx="3744720" cy="3962520"/>
          </a:xfrm>
          <a:prstGeom prst="rect">
            <a:avLst/>
          </a:prstGeom>
          <a:ln>
            <a:noFill/>
          </a:ln>
        </p:spPr>
      </p:pic>
      <p:pic>
        <p:nvPicPr>
          <p:cNvPr id="156" name="Picture 12"/>
          <p:cNvPicPr/>
          <p:nvPr/>
        </p:nvPicPr>
        <p:blipFill>
          <a:blip r:embed="rId5"/>
          <a:stretch/>
        </p:blipFill>
        <p:spPr>
          <a:xfrm>
            <a:off x="2987640" y="3716280"/>
            <a:ext cx="1224000" cy="979560"/>
          </a:xfrm>
          <a:prstGeom prst="rect">
            <a:avLst/>
          </a:prstGeom>
          <a:ln>
            <a:noFill/>
          </a:ln>
        </p:spPr>
      </p:pic>
      <p:pic>
        <p:nvPicPr>
          <p:cNvPr id="157" name="Picture 13"/>
          <p:cNvPicPr/>
          <p:nvPr/>
        </p:nvPicPr>
        <p:blipFill>
          <a:blip r:embed="rId6"/>
          <a:stretch/>
        </p:blipFill>
        <p:spPr>
          <a:xfrm rot="1063200" flipH="1">
            <a:off x="826560" y="4076280"/>
            <a:ext cx="863640" cy="749520"/>
          </a:xfrm>
          <a:prstGeom prst="rect">
            <a:avLst/>
          </a:prstGeom>
          <a:ln>
            <a:noFill/>
          </a:ln>
        </p:spPr>
      </p:pic>
      <p:pic>
        <p:nvPicPr>
          <p:cNvPr id="158" name="Picture 14"/>
          <p:cNvPicPr/>
          <p:nvPr/>
        </p:nvPicPr>
        <p:blipFill>
          <a:blip r:embed="rId7"/>
          <a:stretch/>
        </p:blipFill>
        <p:spPr>
          <a:xfrm>
            <a:off x="3995640" y="3068640"/>
            <a:ext cx="649440" cy="519120"/>
          </a:xfrm>
          <a:prstGeom prst="rect">
            <a:avLst/>
          </a:prstGeom>
          <a:ln>
            <a:noFill/>
          </a:ln>
        </p:spPr>
      </p:pic>
      <p:pic>
        <p:nvPicPr>
          <p:cNvPr id="159" name="TextBox 5"/>
          <p:cNvPicPr/>
          <p:nvPr/>
        </p:nvPicPr>
        <p:blipFill>
          <a:blip r:embed="rId8"/>
          <a:stretch/>
        </p:blipFill>
        <p:spPr>
          <a:xfrm>
            <a:off x="3097080" y="590400"/>
            <a:ext cx="5778720" cy="1214640"/>
          </a:xfrm>
          <a:prstGeom prst="rect">
            <a:avLst/>
          </a:prstGeom>
          <a:ln>
            <a:noFill/>
          </a:ln>
        </p:spPr>
      </p:pic>
      <p:pic>
        <p:nvPicPr>
          <p:cNvPr id="160" name="Picture 3" descr="C:\Лена\a_plastic_spray_water_bottle_0515-1105-2700-3612_SMU.png"/>
          <p:cNvPicPr/>
          <p:nvPr/>
        </p:nvPicPr>
        <p:blipFill>
          <a:blip r:embed="rId9"/>
          <a:stretch/>
        </p:blipFill>
        <p:spPr>
          <a:xfrm>
            <a:off x="6877080" y="4292640"/>
            <a:ext cx="1143000" cy="1182600"/>
          </a:xfrm>
          <a:prstGeom prst="rect">
            <a:avLst/>
          </a:prstGeom>
          <a:ln>
            <a:noFill/>
          </a:ln>
        </p:spPr>
      </p:pic>
      <p:pic>
        <p:nvPicPr>
          <p:cNvPr id="161" name="Picture 18" descr="large_3055"/>
          <p:cNvPicPr/>
          <p:nvPr/>
        </p:nvPicPr>
        <p:blipFill>
          <a:blip r:embed="rId10"/>
          <a:stretch/>
        </p:blipFill>
        <p:spPr>
          <a:xfrm rot="2341800">
            <a:off x="5866920" y="4724280"/>
            <a:ext cx="1011240" cy="657360"/>
          </a:xfrm>
          <a:prstGeom prst="rect">
            <a:avLst/>
          </a:prstGeom>
          <a:ln>
            <a:noFill/>
          </a:ln>
        </p:spPr>
      </p:pic>
      <p:pic>
        <p:nvPicPr>
          <p:cNvPr id="162" name="Picture 21" descr="zontik"/>
          <p:cNvPicPr/>
          <p:nvPr/>
        </p:nvPicPr>
        <p:blipFill>
          <a:blip r:embed="rId11"/>
          <a:stretch/>
        </p:blipFill>
        <p:spPr>
          <a:xfrm>
            <a:off x="3276720" y="4797360"/>
            <a:ext cx="1150920" cy="982800"/>
          </a:xfrm>
          <a:prstGeom prst="rect">
            <a:avLst/>
          </a:prstGeom>
          <a:ln>
            <a:noFill/>
          </a:ln>
        </p:spPr>
      </p:pic>
      <p:pic>
        <p:nvPicPr>
          <p:cNvPr id="163" name="Picture 22"/>
          <p:cNvPicPr/>
          <p:nvPr/>
        </p:nvPicPr>
        <p:blipFill>
          <a:blip r:embed="rId12"/>
          <a:stretch/>
        </p:blipFill>
        <p:spPr>
          <a:xfrm>
            <a:off x="3635280" y="5013360"/>
            <a:ext cx="505080" cy="476280"/>
          </a:xfrm>
          <a:prstGeom prst="rect">
            <a:avLst/>
          </a:prstGeom>
          <a:ln>
            <a:noFill/>
          </a:ln>
        </p:spPr>
      </p:pic>
      <p:pic>
        <p:nvPicPr>
          <p:cNvPr id="164" name="Picture 15"/>
          <p:cNvPicPr/>
          <p:nvPr/>
        </p:nvPicPr>
        <p:blipFill>
          <a:blip r:embed="rId13"/>
          <a:stretch/>
        </p:blipFill>
        <p:spPr>
          <a:xfrm>
            <a:off x="4929120" y="4714920"/>
            <a:ext cx="503280" cy="750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739</TotalTime>
  <Application>Microsoft Office PowerPoint</Application>
  <PresentationFormat>Экран (4:3)</PresentationFormat>
  <Slides>20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user</dc:creator>
  <dc:description/>
  <cp:lastModifiedBy>WiZaRd</cp:lastModifiedBy>
  <cp:revision>27</cp:revision>
  <dcterms:created xsi:type="dcterms:W3CDTF">2014-05-11T14:12:29Z</dcterms:created>
  <dcterms:modified xsi:type="dcterms:W3CDTF">2020-05-13T17:44:54Z</dcterms:modified>
  <dc:language>en-US</dc:language>
</cp:coreProperties>
</file>