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Путешествие в </a:t>
            </a:r>
            <a:r>
              <a:rPr lang="ru-RU" sz="3600" b="1" i="1" smtClean="0">
                <a:solidFill>
                  <a:srgbClr val="FF0000"/>
                </a:solidFill>
              </a:rPr>
              <a:t>геометрическую страну.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user_file_54c70c89b9ff4_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04864"/>
            <a:ext cx="4038600" cy="4248472"/>
          </a:xfrm>
        </p:spPr>
      </p:pic>
      <p:pic>
        <p:nvPicPr>
          <p:cNvPr id="6" name="Содержимое 5" descr="img_user_file_54c70c89b9ff4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4864"/>
            <a:ext cx="3956248" cy="410445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Отрезок</a:t>
            </a:r>
            <a:r>
              <a:rPr lang="ru-RU" sz="3600" dirty="0" smtClean="0"/>
              <a:t>, часть прямой. Ограничен с двух </a:t>
            </a:r>
            <a:r>
              <a:rPr lang="ru-RU" sz="3600" dirty="0" smtClean="0"/>
              <a:t>сторон.</a:t>
            </a:r>
            <a:endParaRPr lang="ru-RU" sz="3600" dirty="0"/>
          </a:p>
        </p:txBody>
      </p:sp>
      <p:pic>
        <p:nvPicPr>
          <p:cNvPr id="5" name="Содержимое 4" descr="img_user_file_54c70c89b9ff4_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038600" cy="4248472"/>
          </a:xfrm>
        </p:spPr>
      </p:pic>
      <p:pic>
        <p:nvPicPr>
          <p:cNvPr id="6" name="Содержимое 5" descr="img_user_file_54c70c89b9ff4_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20888"/>
            <a:ext cx="4038600" cy="417646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4c70c89b9ff4_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user_file_54c70c89b9ff4_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43204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4c70c89b9ff4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340768"/>
            <a:ext cx="6984776" cy="478539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4c70c89b9ff4_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480719" cy="47133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4c70c89b9ff4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038600" cy="4104456"/>
          </a:xfrm>
        </p:spPr>
      </p:pic>
      <p:pic>
        <p:nvPicPr>
          <p:cNvPr id="6" name="Содержимое 5" descr="img_user_file_54c70c89b9ff4_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038600" cy="410445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4c70c89b9ff4_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038600" cy="4176464"/>
          </a:xfrm>
        </p:spPr>
      </p:pic>
      <p:pic>
        <p:nvPicPr>
          <p:cNvPr id="6" name="Содержимое 5" descr="img_user_file_54c70c89b9ff4_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172272" cy="41764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4c70c89b9ff4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38600" cy="3960440"/>
          </a:xfrm>
        </p:spPr>
      </p:pic>
      <p:pic>
        <p:nvPicPr>
          <p:cNvPr id="6" name="Содержимое 5" descr="img_user_file_54c70c89b9ff4_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00808"/>
            <a:ext cx="4038600" cy="39604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4c70c89b9ff4_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2816"/>
            <a:ext cx="4038600" cy="4176464"/>
          </a:xfrm>
        </p:spPr>
      </p:pic>
      <p:pic>
        <p:nvPicPr>
          <p:cNvPr id="6" name="Содержимое 5" descr="img_user_file_54c70c89b9ff4_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2816"/>
            <a:ext cx="4038600" cy="41044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user_file_54c70c89b9ff4_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img_user_file_54c70c89b9ff4_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4c70c89b9ff4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user_file_54c70c89b9ff4_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user_file_54c70c89b9ff4_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172272" cy="4032448"/>
          </a:xfrm>
        </p:spPr>
      </p:pic>
      <p:pic>
        <p:nvPicPr>
          <p:cNvPr id="6" name="Содержимое 5" descr="img_user_file_54c70c89b9ff4_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4c70c89b9ff4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124744"/>
            <a:ext cx="6912768" cy="500141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</TotalTime>
  <Words>15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Путешествие в геометрическую страну.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Отрезок, часть прямой. Ограничен с двух сторон.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</dc:creator>
  <cp:lastModifiedBy>Super</cp:lastModifiedBy>
  <cp:revision>2</cp:revision>
  <dcterms:created xsi:type="dcterms:W3CDTF">2020-04-28T09:41:59Z</dcterms:created>
  <dcterms:modified xsi:type="dcterms:W3CDTF">2020-04-28T16:01:58Z</dcterms:modified>
</cp:coreProperties>
</file>