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7" r:id="rId2"/>
    <p:sldId id="256" r:id="rId3"/>
    <p:sldId id="258" r:id="rId4"/>
    <p:sldId id="259" r:id="rId5"/>
    <p:sldId id="263" r:id="rId6"/>
    <p:sldId id="260" r:id="rId7"/>
    <p:sldId id="265" r:id="rId8"/>
    <p:sldId id="264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2214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00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78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13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849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073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417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38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483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0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74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50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21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78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7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9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40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1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E0C4E3-D3A1-40E2-9112-167D82692ED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C24D31-632F-451B-9F8F-A9D65154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9104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9091" y="762000"/>
            <a:ext cx="755847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>
                <a:solidFill>
                  <a:schemeClr val="bg2">
                    <a:lumMod val="50000"/>
                  </a:schemeClr>
                </a:solidFill>
                <a:latin typeface="Gabriola" panose="04040605051002020D02" pitchFamily="82" charset="0"/>
              </a:rPr>
              <a:t>Продукты питания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8276" y="3726873"/>
            <a:ext cx="5397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Подготовила: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Абрамова Е.А.</a:t>
            </a:r>
            <a:endParaRPr lang="ru-RU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430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Реализация в ДОУ современных подходов к</a:t>
            </a:r>
          </a:p>
          <a:p>
            <a:r>
              <a:rPr lang="ru-RU" dirty="0"/>
              <a:t>познавательному развитию детей 2–7 лет.</a:t>
            </a:r>
          </a:p>
        </p:txBody>
      </p:sp>
    </p:spTree>
    <p:extLst>
      <p:ext uri="{BB962C8B-B14F-4D97-AF65-F5344CB8AC3E}">
        <p14:creationId xmlns:p14="http://schemas.microsoft.com/office/powerpoint/2010/main" val="260247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9614" y="2217683"/>
            <a:ext cx="54417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Спасибо за внимание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88525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2203450"/>
            <a:ext cx="75819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87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6254" y="392001"/>
            <a:ext cx="876992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 народные пословицы, поговорки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голоден, тот и холоден.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Хлеб греет, а не шуба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Холод, не терпит голод.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Тощий живот ни в пляску, ни в работу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Мельница сильна водой, а человек едой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лошадь везет, а овес.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укусишь, то и потянешь.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ложка, вот чашка. В чашке гречневая каша. Ложка в чашке побывала, каши гречневой не стало.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Кашу маслом не испортишь.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Кисель зубов не портит.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Без соли — что без воли: жизнь не проживёшь.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Масло коровье, кушай на здоровье!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Где блины, там и мы, где с маслом каша, там и место наше.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Аппетит приходит во время еды.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Когда я ем, я глух и нем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Натощак и песня не поётся.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 одной ягоды сыт не будешь.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Всякому нужен и обед и ужин.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Беда — бедой, а еда — едой.</a:t>
            </a:r>
          </a:p>
        </p:txBody>
      </p:sp>
    </p:spTree>
    <p:extLst>
      <p:ext uri="{BB962C8B-B14F-4D97-AF65-F5344CB8AC3E}">
        <p14:creationId xmlns:p14="http://schemas.microsoft.com/office/powerpoint/2010/main" val="219706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5" y="238991"/>
            <a:ext cx="8575963" cy="643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9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5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91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5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78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812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196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</cp:lastModifiedBy>
  <cp:revision>4</cp:revision>
  <dcterms:created xsi:type="dcterms:W3CDTF">2019-09-10T18:40:55Z</dcterms:created>
  <dcterms:modified xsi:type="dcterms:W3CDTF">2020-04-23T13:29:40Z</dcterms:modified>
</cp:coreProperties>
</file>