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5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9.wdp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microsoft.com/office/2007/relationships/hdphoto" Target="../media/hdphoto11.wdp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0.png"/><Relationship Id="rId15" Type="http://schemas.microsoft.com/office/2007/relationships/hdphoto" Target="../media/hdphoto10.wdp"/><Relationship Id="rId10" Type="http://schemas.openxmlformats.org/officeDocument/2006/relationships/image" Target="../media/image13.png"/><Relationship Id="rId19" Type="http://schemas.microsoft.com/office/2007/relationships/hdphoto" Target="../media/hdphoto12.wdp"/><Relationship Id="rId4" Type="http://schemas.microsoft.com/office/2007/relationships/hdphoto" Target="../media/hdphoto1.wdp"/><Relationship Id="rId9" Type="http://schemas.microsoft.com/office/2007/relationships/hdphoto" Target="../media/hdphoto7.wdp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2.png"/><Relationship Id="rId18" Type="http://schemas.microsoft.com/office/2007/relationships/hdphoto" Target="../media/hdphoto19.wdp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microsoft.com/office/2007/relationships/hdphoto" Target="../media/hdphoto16.wdp"/><Relationship Id="rId17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microsoft.com/office/2007/relationships/hdphoto" Target="../media/hdphoto1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15.wdp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microsoft.com/office/2007/relationships/hdphoto" Target="../media/hdphoto1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microsoft.com/office/2007/relationships/hdphoto" Target="../media/hdphoto21.wdp"/><Relationship Id="rId12" Type="http://schemas.microsoft.com/office/2007/relationships/hdphoto" Target="../media/hdphoto2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6.jpeg"/><Relationship Id="rId10" Type="http://schemas.openxmlformats.org/officeDocument/2006/relationships/image" Target="../media/image28.png"/><Relationship Id="rId4" Type="http://schemas.microsoft.com/office/2007/relationships/hdphoto" Target="../media/hdphoto20.wdp"/><Relationship Id="rId9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microsoft.com/office/2007/relationships/hdphoto" Target="../media/hdphoto23.wdp"/><Relationship Id="rId12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9.wdp"/><Relationship Id="rId14" Type="http://schemas.microsoft.com/office/2007/relationships/hdphoto" Target="../media/hdphoto2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28.wdp"/><Relationship Id="rId3" Type="http://schemas.openxmlformats.org/officeDocument/2006/relationships/image" Target="../media/image36.png"/><Relationship Id="rId7" Type="http://schemas.microsoft.com/office/2007/relationships/hdphoto" Target="../media/hdphoto26.wdp"/><Relationship Id="rId12" Type="http://schemas.openxmlformats.org/officeDocument/2006/relationships/image" Target="../media/image39.png"/><Relationship Id="rId17" Type="http://schemas.microsoft.com/office/2007/relationships/hdphoto" Target="../media/hdphoto29.wdp"/><Relationship Id="rId2" Type="http://schemas.openxmlformats.org/officeDocument/2006/relationships/image" Target="../media/image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10.wdp"/><Relationship Id="rId5" Type="http://schemas.microsoft.com/office/2007/relationships/hdphoto" Target="../media/hdphoto3.wdp"/><Relationship Id="rId15" Type="http://schemas.microsoft.com/office/2007/relationships/hdphoto" Target="../media/hdphoto17.wdp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microsoft.com/office/2007/relationships/hdphoto" Target="../media/hdphoto27.wdp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59632" y="3861048"/>
            <a:ext cx="7023673" cy="1470025"/>
          </a:xfrm>
        </p:spPr>
        <p:txBody>
          <a:bodyPr/>
          <a:lstStyle/>
          <a:p>
            <a:r>
              <a:rPr lang="ru-RU" sz="4000" b="1" i="1" dirty="0">
                <a:solidFill>
                  <a:srgbClr val="663300"/>
                </a:solidFill>
              </a:rPr>
              <a:t>Игра «Полезные продукты»</a:t>
            </a:r>
            <a:br>
              <a:rPr lang="ru-RU" sz="4000" b="1" i="1" dirty="0">
                <a:solidFill>
                  <a:srgbClr val="663300"/>
                </a:solidFill>
              </a:rPr>
            </a:br>
            <a:r>
              <a:rPr lang="ru-RU" sz="4000" b="1" i="1" dirty="0">
                <a:solidFill>
                  <a:srgbClr val="663300"/>
                </a:solidFill>
              </a:rPr>
              <a:t>Цель: знакомить детей с полезными для здоровья продуктами питания.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0583"/>
            <a:ext cx="5652120" cy="129614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Воспитатель подготовительной группы №7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Абрамова Е.А.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>
                <a:solidFill>
                  <a:srgbClr val="663300"/>
                </a:solidFill>
              </a:rPr>
              <a:t>Полезно для ума</a:t>
            </a:r>
          </a:p>
        </p:txBody>
      </p:sp>
      <p:pic>
        <p:nvPicPr>
          <p:cNvPr id="4" name="Picture 2" descr="https://encrypted-tbn2.gstatic.com/images?q=tbn:ANd9GcSMpmY_W9i81X8eSiT25Pj4tpU92CwYBuVukd1SlETgAfkoIEkzz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632324"/>
            <a:ext cx="1656184" cy="248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296537"/>
            <a:ext cx="1786283" cy="129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https://encrypted-tbn1.gstatic.com/images?q=tbn:ANd9GcQxRtBafMZhR--BpGX71fqzvl9bY_Hf7HlQCPg1eba3DVtbDJ446w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3105158"/>
            <a:ext cx="2088232" cy="1677254"/>
          </a:xfrm>
          <a:prstGeom prst="pen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s://encrypted-tbn3.gstatic.com/images?q=tbn:ANd9GcSgxUVz_IFgyw4E9E-U7K3_yGRTXQDzt22Nh43dcqsws9uPucGxB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2863602" cy="12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057" y="4509120"/>
            <a:ext cx="1594448" cy="220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https://encrypted-tbn3.gstatic.com/images?q=tbn:ANd9GcTao56I485GvTLFdWVgNXmqKJ-EipG156ZOiUBf3Ef3eHZRvx-A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047" y="2938672"/>
            <a:ext cx="1649209" cy="11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7046" y="1268760"/>
            <a:ext cx="1649209" cy="138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>
                <a:solidFill>
                  <a:srgbClr val="663300"/>
                </a:solidFill>
              </a:rPr>
              <a:t>Полезно для зрения</a:t>
            </a: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296537"/>
            <a:ext cx="1786283" cy="129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062" y="3067278"/>
            <a:ext cx="1649209" cy="138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211" y="2203982"/>
            <a:ext cx="2580058" cy="1716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556791"/>
            <a:ext cx="1297064" cy="133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849247"/>
            <a:ext cx="2189902" cy="164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136" y="4872705"/>
            <a:ext cx="1575619" cy="157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99736">
            <a:off x="5410115" y="5053654"/>
            <a:ext cx="1494963" cy="116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231"/>
          <a:stretch/>
        </p:blipFill>
        <p:spPr bwMode="auto">
          <a:xfrm>
            <a:off x="3942755" y="4953203"/>
            <a:ext cx="1570599" cy="137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142142"/>
            <a:ext cx="1260990" cy="1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>
                <a:solidFill>
                  <a:srgbClr val="663300"/>
                </a:solidFill>
              </a:rPr>
              <a:t>Полезно для красоты</a:t>
            </a: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296537"/>
            <a:ext cx="1786283" cy="129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https://encrypted-tbn3.gstatic.com/images?q=tbn:ANd9GcSgxUVz_IFgyw4E9E-U7K3_yGRTXQDzt22Nh43dcqsws9uPucGxB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093" y="5301208"/>
            <a:ext cx="2016224" cy="8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68" l="9910" r="99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069" y="1877094"/>
            <a:ext cx="2448272" cy="25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9" y="2924944"/>
            <a:ext cx="1950754" cy="14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 descr="https://encrypted-tbn3.gstatic.com/images?q=tbn:ANd9GcTlU9PBEqgcz_VmqCXOT2-gPdSxnr19V1ZQ1488KTVBPbwEYoV63Q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385" y="1124744"/>
            <a:ext cx="2160240" cy="15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525" y="2709518"/>
            <a:ext cx="1648808" cy="167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 descr="https://encrypted-tbn2.gstatic.com/images?q=tbn:ANd9GcSbix8qzjs_CMi9b2l3zSVxaelnR_AilyWs6AM4X496TNer-8v1-Q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20" y="4598911"/>
            <a:ext cx="2036425" cy="15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7cont.ru/image?id=29175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2705" y="4380507"/>
            <a:ext cx="1842448" cy="2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>
                <a:solidFill>
                  <a:srgbClr val="663300"/>
                </a:solidFill>
              </a:rPr>
              <a:t>Полезно для зубов</a:t>
            </a:r>
          </a:p>
        </p:txBody>
      </p:sp>
      <p:pic>
        <p:nvPicPr>
          <p:cNvPr id="6" name="Picture 8" descr="https://encrypted-tbn1.gstatic.com/images?q=tbn:ANd9GcQxRtBafMZhR--BpGX71fqzvl9bY_Hf7HlQCPg1eba3DVtbDJ446w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125193"/>
            <a:ext cx="2088232" cy="1677254"/>
          </a:xfrm>
          <a:prstGeom prst="pen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3.gstatic.com/images?q=tbn:ANd9GcQRVq7rhtcmrPQNyV5Lf6GbhlGY1r8DRdtWJRTDCCMrgvBbMqEpn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188208"/>
            <a:ext cx="2016224" cy="1936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encrypted-tbn3.gstatic.com/images?q=tbn:ANd9GcTbqkihzW-FmakMSI65IomalgFLR6U2rweI9sGgpM12kiTVyQu3dQ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570770"/>
            <a:ext cx="2863429" cy="19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780" y="1571235"/>
            <a:ext cx="1648808" cy="167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pngimg.com/upload/apple_PNG2577.pn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48701"/>
            <a:ext cx="1524003" cy="14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encrypted-tbn2.gstatic.com/images?q=tbn:ANd9GcRUo76tHPYSr9Bu1IrwoPM6EaWRKrfa9Lo-b2u7B39jS_Wqk14VW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955396">
            <a:off x="5115342" y="4258527"/>
            <a:ext cx="2168973" cy="12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>
                <a:solidFill>
                  <a:srgbClr val="663300"/>
                </a:solidFill>
              </a:rPr>
              <a:t>Полезно для роста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579" y="1770037"/>
            <a:ext cx="2099536" cy="2099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ttps://encrypted-tbn3.gstatic.com/images?q=tbn:ANd9GcTbqkihzW-FmakMSI65IomalgFLR6U2rweI9sGgpM12kiTVyQu3dQ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619459"/>
            <a:ext cx="2376264" cy="160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encrypted-tbn3.gstatic.com/images?q=tbn:ANd9GcRwMz6FsnukKtl8xbYHNQvOASs-iDW7qTAKHO0QBkIZuW6YYeA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1921853" cy="12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579" y="4590810"/>
            <a:ext cx="1575619" cy="157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 descr="https://encrypted-tbn1.gstatic.com/images?q=tbn:ANd9GcSNo1xX86PAN-jqSWNp9HxqIHK_VfjOFpvfclkWNeEVq075sNHL_Q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8001" y="1124744"/>
            <a:ext cx="1379695" cy="13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larecc.ru/wp-content/uploads/2013/03/%D0%9A%D0%BE%D1%80%D0%B7%D0%B8%D0%BD%D0%B0-%D1%81-%D0%BE%D0%B2%D0%BE%D1%89%D0%B0%D0%BC%D0%B8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619459"/>
            <a:ext cx="2016224" cy="17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https://encrypted-tbn3.gstatic.com/images?q=tbn:ANd9GcS3DuLYeqfn56wlQlf2J1c2fIDWABPx1Of5WNOqRYBQhLbqbrkq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658" y="2551546"/>
            <a:ext cx="1701256" cy="17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5902/52732579.bf/0_97a1b_f387e0a0_L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888" y="2749429"/>
            <a:ext cx="2219772" cy="150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948264" cy="1154112"/>
          </a:xfrm>
        </p:spPr>
        <p:txBody>
          <a:bodyPr/>
          <a:lstStyle/>
          <a:p>
            <a:r>
              <a:rPr lang="ru-RU" sz="3600" b="1" dirty="0">
                <a:solidFill>
                  <a:srgbClr val="663300"/>
                </a:solidFill>
              </a:rPr>
              <a:t>Полезно для укрепления костей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148" y="2036658"/>
            <a:ext cx="2069465" cy="2069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ttps://encrypted-tbn3.gstatic.com/images?q=tbn:ANd9GcSgxUVz_IFgyw4E9E-U7K3_yGRTXQDzt22Nh43dcqsws9uPucGxB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185" y="5301208"/>
            <a:ext cx="2863602" cy="12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656" y="2383183"/>
            <a:ext cx="1279112" cy="131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http://www.7cont.ru/image?id=2917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345865"/>
            <a:ext cx="1842448" cy="1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99736">
            <a:off x="5482455" y="3635988"/>
            <a:ext cx="1494963" cy="116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s://encrypted-tbn0.gstatic.com/images?q=tbn:ANd9GcRR-9bqB0mvlOWGVbA8REAC_Gtc-JdU_lC7A1G1YuK20wvjy7j3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56792"/>
            <a:ext cx="102965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838560"/>
            <a:ext cx="1648808" cy="167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420" y="1772816"/>
            <a:ext cx="19510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3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b="1" dirty="0">
                <a:solidFill>
                  <a:srgbClr val="663300"/>
                </a:solidFill>
              </a:rPr>
              <a:t>Чтоб здоровыми остаться,</a:t>
            </a:r>
            <a:br>
              <a:rPr lang="ru-RU" b="1" dirty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</a:rPr>
              <a:t>  нужно правильно питаться!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76885"/>
            <a:ext cx="3322608" cy="201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4064424" y="3356992"/>
            <a:ext cx="4729134" cy="265773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МОЛОДЦЫ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135</TotalTime>
  <Words>40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2</vt:lpstr>
      <vt:lpstr>Игра «Полезные продукты» Цель: знакомить детей с полезными для здоровья продуктами питания.</vt:lpstr>
      <vt:lpstr>Полезно для ума</vt:lpstr>
      <vt:lpstr>Полезно для зрения</vt:lpstr>
      <vt:lpstr>Полезно для красоты</vt:lpstr>
      <vt:lpstr>Полезно для зубов</vt:lpstr>
      <vt:lpstr>Полезно для роста</vt:lpstr>
      <vt:lpstr>Полезно для укрепления костей</vt:lpstr>
      <vt:lpstr>Чтоб здоровыми остаться,   нужно правильно питаться!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«Полезные продукты»</dc:title>
  <dc:creator>user12</dc:creator>
  <cp:lastModifiedBy>Админ</cp:lastModifiedBy>
  <cp:revision>21</cp:revision>
  <dcterms:created xsi:type="dcterms:W3CDTF">2015-01-11T09:46:25Z</dcterms:created>
  <dcterms:modified xsi:type="dcterms:W3CDTF">2020-04-23T13:46:29Z</dcterms:modified>
</cp:coreProperties>
</file>