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rukty-dlya-detei3-e15743689579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4629835" cy="3993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Конспект занятия  в старшей группе    «Фрукты ягоды 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4008864"/>
            <a:ext cx="3323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Занятие подготовила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Курбанова Анфиса </a:t>
            </a:r>
            <a:r>
              <a:rPr lang="ru-RU" dirty="0" err="1" smtClean="0"/>
              <a:t>Гаджиевна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00423_1632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Содержимое 5" descr="IMG_20200423_1633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423_164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создания персика </a:t>
            </a:r>
            <a:r>
              <a:rPr lang="ru-RU" dirty="0" err="1" smtClean="0"/>
              <a:t>нужну</a:t>
            </a:r>
            <a:r>
              <a:rPr lang="ru-RU" dirty="0" smtClean="0"/>
              <a:t> обильно намотать нитку на картон </a:t>
            </a:r>
            <a:endParaRPr lang="ru-RU" dirty="0"/>
          </a:p>
        </p:txBody>
      </p:sp>
      <p:pic>
        <p:nvPicPr>
          <p:cNvPr id="5" name="Содержимое 4" descr="IMG_20200423_1644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8" name="Содержимое 7" descr="IMG_20200423_1647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00423_165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1524000"/>
            <a:ext cx="3429000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Вот такие замечательные фрукты и ягоды получились . </a:t>
            </a:r>
            <a:br>
              <a:rPr lang="ru-RU" sz="3200" dirty="0" smtClean="0"/>
            </a:br>
            <a:r>
              <a:rPr lang="ru-RU" sz="3200" dirty="0" smtClean="0"/>
              <a:t>Спасибо за внимание</a:t>
            </a:r>
            <a:endParaRPr lang="ru-RU" sz="3200" dirty="0"/>
          </a:p>
        </p:txBody>
      </p:sp>
      <p:pic>
        <p:nvPicPr>
          <p:cNvPr id="5" name="Содержимое 4" descr="IMG_20200423_1656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6" name="Содержимое 5" descr="IMG_20200423_1656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7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Цель</a:t>
            </a:r>
            <a:r>
              <a:rPr lang="ru-RU" sz="2400" dirty="0" smtClean="0"/>
              <a:t>: Формировать у детей навыки овладения нетрадиционной техникой </a:t>
            </a:r>
            <a:r>
              <a:rPr lang="ru-RU" sz="2400" b="1" dirty="0" smtClean="0"/>
              <a:t>аппликации</a:t>
            </a:r>
            <a:r>
              <a:rPr lang="ru-RU" sz="2400" dirty="0" smtClean="0"/>
              <a:t>. Воспитывать и развивать у детей самостоятельность и терпенье, интерес и любовь к искусству, творчеству, через </a:t>
            </a:r>
            <a:r>
              <a:rPr lang="ru-RU" sz="2400" b="1" dirty="0" smtClean="0"/>
              <a:t>занятия по аппликации</a:t>
            </a:r>
            <a:r>
              <a:rPr lang="ru-RU" sz="2400" dirty="0" smtClean="0"/>
              <a:t> с нетрадиционной техникой, стремление к творческому труду, эстетический вкус под средством композиции, интерес к творчеству и аккуратность в работе. Развивать у детей эстетические способности, умение чувствовать и понимать художественный образ натюрморта, мелкую моторику и координацию в системе “глаз – рука”, чувства формы и цвета, композиции.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Для аппликации нам понадобиться</a:t>
            </a:r>
            <a:endParaRPr lang="ru-RU" sz="3600" dirty="0"/>
          </a:p>
        </p:txBody>
      </p:sp>
      <p:pic>
        <p:nvPicPr>
          <p:cNvPr id="8" name="Содержимое 7" descr="IMG_20200423_1557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  <p:pic>
        <p:nvPicPr>
          <p:cNvPr id="7" name="Содержимое 6" descr="IMG_20200423_1548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Понадобиться нитки разных цветов и клей </a:t>
            </a:r>
            <a:endParaRPr lang="ru-RU" dirty="0"/>
          </a:p>
        </p:txBody>
      </p:sp>
      <p:pic>
        <p:nvPicPr>
          <p:cNvPr id="5" name="Содержимое 4" descr="IMG_20200423_154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Содержимое 5" descr="IMG_20200423_1548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Нужно вырезать шаблоны фруктов ,а нитку порезать на маленькие кусочки </a:t>
            </a:r>
            <a:endParaRPr lang="ru-RU" sz="2400" dirty="0"/>
          </a:p>
        </p:txBody>
      </p:sp>
      <p:pic>
        <p:nvPicPr>
          <p:cNvPr id="5" name="Содержимое 4" descr="IMG_20200423_160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Содержимое 5" descr="IMG_20200423_1602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шаблоны надо нанести клей </a:t>
            </a:r>
            <a:r>
              <a:rPr lang="ru-RU" dirty="0" err="1" smtClean="0"/>
              <a:t>Пва</a:t>
            </a:r>
            <a:endParaRPr lang="ru-RU" dirty="0"/>
          </a:p>
        </p:txBody>
      </p:sp>
      <p:pic>
        <p:nvPicPr>
          <p:cNvPr id="5" name="Содержимое 4" descr="IMG_20200423_162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6" name="Содержимое 5" descr="IMG_20200423_1623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После того как нанесли клей нужно каждый шаблон обильно посыпать порезанной ниткой так чтобы не было зазоров .</a:t>
            </a:r>
            <a:endParaRPr lang="ru-RU" sz="2800" dirty="0"/>
          </a:p>
        </p:txBody>
      </p:sp>
      <p:pic>
        <p:nvPicPr>
          <p:cNvPr id="5" name="Содержимое 4" descr="IMG_20200423_1623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6" name="Содержимое 5" descr="IMG_20200423_1606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3" y="1770326"/>
            <a:ext cx="3244255" cy="432567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Также из ниток можно сделать и объемную аппликацию. Для этого вам понадобиться </a:t>
            </a:r>
            <a:endParaRPr lang="ru-RU" sz="2800" dirty="0"/>
          </a:p>
        </p:txBody>
      </p:sp>
      <p:pic>
        <p:nvPicPr>
          <p:cNvPr id="5" name="Содержимое 4" descr="IMG_20200423_1548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Содержимое 5" descr="IMG_20200423_1629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создания вишенки понадобиться</a:t>
            </a:r>
            <a:endParaRPr lang="ru-RU" dirty="0"/>
          </a:p>
        </p:txBody>
      </p:sp>
      <p:pic>
        <p:nvPicPr>
          <p:cNvPr id="5" name="Содержимое 4" descr="IMG_20200423_1630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Содержимое 5" descr="IMG_20200423_1632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</TotalTime>
  <Words>103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Конспект занятия  в старшей группе    «Фрукты ягоды »</vt:lpstr>
      <vt:lpstr>Презентация PowerPoint</vt:lpstr>
      <vt:lpstr>Для аппликации нам понадобиться</vt:lpstr>
      <vt:lpstr>Понадобиться нитки разных цветов и клей </vt:lpstr>
      <vt:lpstr>Нужно вырезать шаблоны фруктов ,а нитку порезать на маленькие кусочки </vt:lpstr>
      <vt:lpstr>На шаблоны надо нанести клей Пва</vt:lpstr>
      <vt:lpstr>После того как нанесли клей нужно каждый шаблон обильно посыпать порезанной ниткой так чтобы не было зазоров .</vt:lpstr>
      <vt:lpstr>Также из ниток можно сделать и объемную аппликацию. Для этого вам понадобиться </vt:lpstr>
      <vt:lpstr>Для создания вишенки понадобиться</vt:lpstr>
      <vt:lpstr>Презентация PowerPoint</vt:lpstr>
      <vt:lpstr>Презентация PowerPoint</vt:lpstr>
      <vt:lpstr>Для создания персика нужну обильно намотать нитку на картон </vt:lpstr>
      <vt:lpstr>Презентация PowerPoint</vt:lpstr>
      <vt:lpstr>Вот такие замечательные фрукты и ягоды получились .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 в старшей группе    «Фрукты ягоды »</dc:title>
  <dc:creator>Super</dc:creator>
  <cp:lastModifiedBy>1</cp:lastModifiedBy>
  <cp:revision>5</cp:revision>
  <dcterms:created xsi:type="dcterms:W3CDTF">2020-04-23T14:06:58Z</dcterms:created>
  <dcterms:modified xsi:type="dcterms:W3CDTF">2020-04-23T18:51:46Z</dcterms:modified>
</cp:coreProperties>
</file>