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9" r:id="rId4"/>
    <p:sldId id="294" r:id="rId5"/>
    <p:sldId id="295" r:id="rId6"/>
    <p:sldId id="261" r:id="rId7"/>
    <p:sldId id="296" r:id="rId8"/>
    <p:sldId id="283" r:id="rId9"/>
    <p:sldId id="285" r:id="rId10"/>
    <p:sldId id="299" r:id="rId11"/>
    <p:sldId id="286" r:id="rId12"/>
    <p:sldId id="288" r:id="rId13"/>
    <p:sldId id="292" r:id="rId14"/>
    <p:sldId id="291" r:id="rId15"/>
    <p:sldId id="289" r:id="rId16"/>
    <p:sldId id="300" r:id="rId17"/>
    <p:sldId id="290" r:id="rId18"/>
    <p:sldId id="30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6" autoAdjust="0"/>
  </p:normalViewPr>
  <p:slideViewPr>
    <p:cSldViewPr>
      <p:cViewPr>
        <p:scale>
          <a:sx n="89" d="100"/>
          <a:sy n="89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6662-B2F6-4EAC-88CE-412820C4E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5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705-D252-4381-A1EA-E862E2A0B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1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D974-EC84-4D65-A785-3ABC87658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3601-F3FD-4BB8-BF8D-3AA553BFB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7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E94A2-B34C-40A1-B45A-CE4EBD1EE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DCEE-F7CC-468E-B3BF-E9625056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4A26-B52D-4BFF-92FD-246A43B90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7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C112-E7CD-4EB7-8FBC-08A6D246A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6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C46B-D4CE-4840-9A9D-9DE5D4F1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6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9A5F-9981-4A94-BB3D-7F1BA61F0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EE36-21A2-44E1-AF63-C741B8200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4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BA29F4-1B36-4955-916A-B8B10823D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476250"/>
            <a:ext cx="4933950" cy="18478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6600CC"/>
                </a:solidFill>
              </a:rPr>
              <a:t>Подготовила Абрамова Е.А.</a:t>
            </a:r>
            <a:br>
              <a:rPr lang="ru-RU" altLang="ru-RU" sz="2000" b="1" smtClean="0">
                <a:solidFill>
                  <a:srgbClr val="6600CC"/>
                </a:solidFill>
              </a:rPr>
            </a:br>
            <a:r>
              <a:rPr lang="ru-RU" altLang="ru-RU" sz="2000" b="1" smtClean="0">
                <a:solidFill>
                  <a:srgbClr val="6600CC"/>
                </a:solidFill>
              </a:rPr>
              <a:t>воспитатель подготовительной группы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08275"/>
            <a:ext cx="8281987" cy="3025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CC00FF"/>
                </a:solidFill>
              </a:rPr>
              <a:t>МАСТЕР-КЛАСС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CC00FF"/>
                </a:solidFill>
              </a:rPr>
              <a:t>ПО ИЗГОТОВЛЕНИЮ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CC00FF"/>
                </a:solidFill>
              </a:rPr>
              <a:t>ПРАЗДНИЧНОЙ ОТКРЫТКИ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3300"/>
                </a:solidFill>
              </a:rPr>
              <a:t>К 75-ЛЕТИЮ ВЕЛИКОЙ ПОБЕДЫ</a:t>
            </a:r>
            <a:r>
              <a:rPr lang="ru-RU" altLang="ru-RU" sz="2800" b="1" smtClean="0">
                <a:solidFill>
                  <a:srgbClr val="CC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CC00FF"/>
                </a:solidFill>
              </a:rPr>
              <a:t>В ТЕХНИКЕ СКРАПБУКИНГ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3300"/>
                </a:solidFill>
              </a:rPr>
              <a:t>«ВЕЧНАЯ ПАМЯТЬ ПАВШИМ СОЛДАТАМ»</a:t>
            </a:r>
          </a:p>
        </p:txBody>
      </p:sp>
      <p:pic>
        <p:nvPicPr>
          <p:cNvPr id="2055" name="Picture 7" descr="ъ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11" y="476672"/>
            <a:ext cx="3271838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6" descr="ллен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661025"/>
            <a:ext cx="52562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6600CC"/>
                </a:solidFill>
              </a:rPr>
              <a:t>Из белой офисной бумаги вырезаем силуэты журавлей и солнце.</a:t>
            </a:r>
          </a:p>
        </p:txBody>
      </p:sp>
      <p:pic>
        <p:nvPicPr>
          <p:cNvPr id="11267" name="Picture 6" descr="SAM_1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154613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Вырезанные силуэты журавлей приклеиваем на фон неба создавая композицию летящего клина, чуть ниже приклеиваем силуэт солнца.</a:t>
            </a:r>
          </a:p>
        </p:txBody>
      </p:sp>
      <p:pic>
        <p:nvPicPr>
          <p:cNvPr id="72709" name="Picture 5" descr="SAM_12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В левом нижнем углу открытки приклеиваем на двусторонний скотч георгиевскую ленточку</a:t>
            </a:r>
          </a:p>
        </p:txBody>
      </p:sp>
      <p:pic>
        <p:nvPicPr>
          <p:cNvPr id="75781" name="Picture 5" descr="SAM_12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20875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2"/>
                </a:solidFill>
              </a:rPr>
              <a:t>Из интернета взят нотный текст песни Яна Френкеля на стихи Расула Гамзатова «Журавли» и фотография военных лет с изображением солдат (справа распечатки состарены с помощью кофе)</a:t>
            </a:r>
          </a:p>
        </p:txBody>
      </p:sp>
      <p:pic>
        <p:nvPicPr>
          <p:cNvPr id="79875" name="Picture 3" descr="SAM_12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205038"/>
            <a:ext cx="4038600" cy="3168650"/>
          </a:xfrm>
          <a:effectLst>
            <a:softEdge rad="112500"/>
          </a:effectLst>
        </p:spPr>
      </p:pic>
      <p:pic>
        <p:nvPicPr>
          <p:cNvPr id="79876" name="Picture 4" descr="SAM_1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213100"/>
            <a:ext cx="4038600" cy="3028950"/>
          </a:xfrm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smtClean="0"/>
              <a:t>.</a:t>
            </a:r>
            <a:br>
              <a:rPr lang="ru-RU" altLang="ru-RU" sz="1600" smtClean="0"/>
            </a:br>
            <a:r>
              <a:rPr lang="ru-RU" altLang="ru-RU" sz="1600" smtClean="0"/>
              <a:t> </a:t>
            </a:r>
            <a:r>
              <a:rPr lang="ru-RU" altLang="ru-RU" sz="2400" smtClean="0">
                <a:solidFill>
                  <a:schemeClr val="accent2"/>
                </a:solidFill>
              </a:rPr>
              <a:t>Края подложки для фотографии можно слегка обжечь, приклеиваем фотографию на подложку.</a:t>
            </a:r>
            <a:r>
              <a:rPr lang="ru-RU" altLang="ru-RU" sz="2400" smtClean="0"/>
              <a:t> 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78854" name="Picture 6" descr="SAM_12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357430"/>
            <a:ext cx="4038600" cy="3028950"/>
          </a:xfrm>
          <a:effectLst>
            <a:softEdge rad="112500"/>
          </a:effectLst>
        </p:spPr>
      </p:pic>
      <p:pic>
        <p:nvPicPr>
          <p:cNvPr id="78858" name="Picture 10" descr="SAM_12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Состаренную фотографию с помощью двустороннего скотча приклеиваем в нижней части открытки, немного повернув против часовой стрелки.</a:t>
            </a:r>
          </a:p>
        </p:txBody>
      </p:sp>
      <p:pic>
        <p:nvPicPr>
          <p:cNvPr id="76805" name="Picture 5" descr="SAM_12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17859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Распечатку из интернета «Вечная память павшим солдатам» (размером 9х2 см), приклеиваем на подложку красного цвета (размером 10х2,5 см) С помощью дырокола вырезаем звездочки, приклеиваем рядом с надписью.</a:t>
            </a:r>
          </a:p>
        </p:txBody>
      </p:sp>
      <p:pic>
        <p:nvPicPr>
          <p:cNvPr id="17411" name="Picture 3" descr="SAM_1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97088"/>
            <a:ext cx="5576888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6600CC"/>
                </a:solidFill>
              </a:rPr>
              <a:t>Наша открытка готова.</a:t>
            </a:r>
          </a:p>
        </p:txBody>
      </p:sp>
      <p:pic>
        <p:nvPicPr>
          <p:cNvPr id="18435" name="Picture 6" descr="SAM_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557338"/>
            <a:ext cx="48529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215900"/>
          </a:xfrm>
        </p:spPr>
        <p:txBody>
          <a:bodyPr/>
          <a:lstStyle/>
          <a:p>
            <a:pPr eaLnBrk="1" hangingPunct="1"/>
            <a:endParaRPr lang="ru-RU" altLang="ru-RU" sz="2800" smtClean="0">
              <a:solidFill>
                <a:srgbClr val="6600CC"/>
              </a:solidFill>
            </a:endParaRP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8280400" cy="3097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8929688" cy="64293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</a:rPr>
              <a:t/>
            </a:r>
            <a:br>
              <a:rPr lang="ru-RU" altLang="ru-RU" sz="2000" b="1" smtClean="0">
                <a:solidFill>
                  <a:schemeClr val="accent2"/>
                </a:solidFill>
              </a:rPr>
            </a:br>
            <a:r>
              <a:rPr lang="ru-RU" altLang="ru-RU" sz="2000" b="1" smtClean="0">
                <a:solidFill>
                  <a:schemeClr val="accent2"/>
                </a:solidFill>
              </a:rPr>
              <a:t>ОТКРЫТКА КО ДНЮ ПОБЕДЫ СВОИМИ РУКАМИ. </a:t>
            </a:r>
            <a:br>
              <a:rPr lang="ru-RU" altLang="ru-RU" sz="2000" b="1" smtClean="0">
                <a:solidFill>
                  <a:schemeClr val="accent2"/>
                </a:solidFill>
              </a:rPr>
            </a:br>
            <a:r>
              <a:rPr lang="ru-RU" altLang="ru-RU" sz="2000" b="1" smtClean="0">
                <a:solidFill>
                  <a:schemeClr val="accent2"/>
                </a:solidFill>
              </a:rPr>
              <a:t>ПОШАГОВЫЙ МАСТЕР-КЛАСС С ФОТО</a:t>
            </a:r>
            <a:r>
              <a:rPr lang="ru-RU" altLang="ru-RU" sz="2000" smtClean="0">
                <a:solidFill>
                  <a:schemeClr val="accent2"/>
                </a:solidFill>
              </a:rPr>
              <a:t> .</a:t>
            </a:r>
            <a:r>
              <a:rPr lang="ru-RU" altLang="ru-RU" sz="1800" smtClean="0">
                <a:solidFill>
                  <a:schemeClr val="accent2"/>
                </a:solidFill>
              </a:rPr>
              <a:t/>
            </a:r>
            <a:br>
              <a:rPr lang="ru-RU" altLang="ru-RU" sz="1800" smtClean="0">
                <a:solidFill>
                  <a:schemeClr val="accent2"/>
                </a:solidFill>
              </a:rPr>
            </a:br>
            <a:r>
              <a:rPr lang="ru-RU" altLang="ru-RU" sz="1800" smtClean="0">
                <a:solidFill>
                  <a:schemeClr val="accent2"/>
                </a:solidFill>
              </a:rPr>
              <a:t/>
            </a:r>
            <a:br>
              <a:rPr lang="ru-RU" altLang="ru-RU" sz="1800" smtClean="0">
                <a:solidFill>
                  <a:schemeClr val="accent2"/>
                </a:solidFill>
              </a:rPr>
            </a:br>
            <a:r>
              <a:rPr lang="ru-RU" altLang="ru-RU" sz="1800" b="1" smtClean="0">
                <a:solidFill>
                  <a:schemeClr val="accent2"/>
                </a:solidFill>
              </a:rPr>
              <a:t>ВАШЕМУ ВНИМАНИЮ  Я ПРЕДСТАВЛЮ, КАК МОЖНО СДЕЛАТЬ ПОДАРОК СВОИМИ РУКАМИ ДЛЯ ВЕТЕРАНА ИЛИ БЛИЗКОГО ЧЕЛОВЕКА.</a:t>
            </a:r>
            <a:r>
              <a:rPr lang="ru-RU" altLang="ru-RU" b="1" smtClean="0"/>
              <a:t>  </a:t>
            </a:r>
          </a:p>
        </p:txBody>
      </p:sp>
      <p:pic>
        <p:nvPicPr>
          <p:cNvPr id="3075" name="Picture 5" descr="SAM_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46863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Материалы:</a:t>
            </a:r>
          </a:p>
        </p:txBody>
      </p:sp>
      <p:pic>
        <p:nvPicPr>
          <p:cNvPr id="7178" name="Picture 10" descr="SAM_12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89138"/>
            <a:ext cx="4248150" cy="3186112"/>
          </a:xfrm>
          <a:effectLst>
            <a:softEdge rad="112500"/>
          </a:effectLst>
        </p:spPr>
      </p:pic>
      <p:sp>
        <p:nvSpPr>
          <p:cNvPr id="4100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648200" y="260350"/>
            <a:ext cx="4038600" cy="6264275"/>
          </a:xfrm>
        </p:spPr>
        <p:txBody>
          <a:bodyPr/>
          <a:lstStyle/>
          <a:p>
            <a:pPr eaLnBrk="1" hangingPunct="1"/>
            <a:endParaRPr lang="ru-RU" altLang="ru-RU" sz="1200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тонированный картон сложенный пополам по вертикали (размером 17х25 см);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подложка коричневого цвета с эфектом пробки (размером 17х24 см);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бумага синего цвета для неба (размером 9х16 см);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подложка для фотографии (размером (7х10 см);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дырокол со звездою;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вырезанные из белой офисной бумаги силуэты журавлей;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георгиевская лента;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свеча, спички, кофе для состаривания фотографии;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клей карандаш;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двусторонний скотч;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ножницы.</a:t>
            </a:r>
          </a:p>
          <a:p>
            <a:pPr eaLnBrk="1" hangingPunct="1">
              <a:buFontTx/>
              <a:buNone/>
            </a:pPr>
            <a:r>
              <a:rPr lang="ru-RU" altLang="ru-RU" sz="1400" b="1" smtClean="0">
                <a:solidFill>
                  <a:schemeClr val="accent2"/>
                </a:solidFill>
              </a:rPr>
              <a:t>Распечатки с Интернета: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нотный текст песни «Журавли» на слова Расула Гамзатова;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фотография военных лет с изображением солдат;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400" smtClean="0">
                <a:solidFill>
                  <a:schemeClr val="accent2"/>
                </a:solidFill>
              </a:rPr>
              <a:t>надпись «Вечная память павшим солдатам».</a:t>
            </a:r>
          </a:p>
          <a:p>
            <a:pPr eaLnBrk="1" hangingPunct="1"/>
            <a:endParaRPr lang="ru-RU" altLang="ru-RU" sz="1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47050" cy="1439863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accent2"/>
                </a:solidFill>
              </a:rPr>
              <a:t>.</a:t>
            </a:r>
            <a:r>
              <a:rPr lang="ru-RU" altLang="ru-RU" smtClean="0"/>
              <a:t> 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28625"/>
            <a:ext cx="8543925" cy="6215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u="sng" smtClean="0">
                <a:solidFill>
                  <a:schemeClr val="accent2"/>
                </a:solidFill>
              </a:rPr>
              <a:t>Назначение: </a:t>
            </a:r>
          </a:p>
          <a:p>
            <a:pPr eaLnBrk="1" hangingPunct="1">
              <a:buFontTx/>
              <a:buNone/>
            </a:pPr>
            <a:r>
              <a:rPr lang="ru-RU" altLang="ru-RU" sz="4000" i="1" smtClean="0">
                <a:solidFill>
                  <a:schemeClr val="accent2"/>
                </a:solidFill>
              </a:rPr>
              <a:t>  Открытка предназначена для поздравления ветеранов с Днём Победы 9 Мая. </a:t>
            </a:r>
            <a:endParaRPr lang="ru-RU" altLang="ru-RU" sz="4000" i="1" u="sng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4000" b="1" u="sng" smtClean="0">
                <a:solidFill>
                  <a:schemeClr val="accent2"/>
                </a:solidFill>
              </a:rPr>
              <a:t>Цель</a:t>
            </a:r>
            <a:r>
              <a:rPr lang="ru-RU" altLang="ru-RU" sz="4000" b="1" smtClean="0">
                <a:solidFill>
                  <a:schemeClr val="accent2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>
                <a:solidFill>
                  <a:schemeClr val="accent2"/>
                </a:solidFill>
              </a:rPr>
              <a:t>  </a:t>
            </a:r>
            <a:r>
              <a:rPr lang="ru-RU" altLang="ru-RU" sz="4000" i="1" smtClean="0">
                <a:solidFill>
                  <a:schemeClr val="accent2"/>
                </a:solidFill>
              </a:rPr>
              <a:t>Учить детей делать поздравительную открытку для ветеранов к </a:t>
            </a:r>
          </a:p>
          <a:p>
            <a:pPr eaLnBrk="1" hangingPunct="1">
              <a:buFontTx/>
              <a:buNone/>
            </a:pPr>
            <a:r>
              <a:rPr lang="ru-RU" altLang="ru-RU" sz="4000" i="1" smtClean="0">
                <a:solidFill>
                  <a:schemeClr val="accent2"/>
                </a:solidFill>
              </a:rPr>
              <a:t>  9 мая своими руками.</a:t>
            </a:r>
            <a:endParaRPr lang="ru-RU" altLang="ru-RU" sz="4000" i="1" u="sng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47050" cy="1439863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accent2"/>
                </a:solidFill>
              </a:rPr>
              <a:t>.</a:t>
            </a:r>
            <a:r>
              <a:rPr lang="ru-RU" altLang="ru-RU" smtClean="0"/>
              <a:t>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453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chemeClr val="accent2"/>
                </a:solidFill>
              </a:rPr>
              <a:t>Задачи:</a:t>
            </a:r>
          </a:p>
          <a:p>
            <a:pPr eaLnBrk="1" hangingPunct="1">
              <a:buFontTx/>
              <a:buNone/>
            </a:pPr>
            <a:r>
              <a:rPr lang="ru-RU" altLang="ru-RU" sz="1600" u="sng" smtClean="0">
                <a:solidFill>
                  <a:schemeClr val="accent2"/>
                </a:solidFill>
              </a:rPr>
              <a:t>Образовательные: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расширить представления детей о празднике 9 мая;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закрепить знания детей о ветеранах войны;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учить делать </a:t>
            </a:r>
            <a:r>
              <a:rPr lang="ru-RU" altLang="ru-RU" sz="1600" b="1" smtClean="0">
                <a:solidFill>
                  <a:schemeClr val="accent2"/>
                </a:solidFill>
              </a:rPr>
              <a:t>открытку</a:t>
            </a:r>
            <a:r>
              <a:rPr lang="ru-RU" altLang="ru-RU" sz="1600" smtClean="0">
                <a:solidFill>
                  <a:schemeClr val="accent2"/>
                </a:solidFill>
              </a:rPr>
              <a:t> для ветеранов своими руками;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познакомить с историей создания песни Р.Гамзатова и Я Френкеля «Журавли»;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учить создавать изображения, используя технику скрапбукинга, применяя в работе готовые детали,  фотоматериалы и распечатки  из интернета;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совершенствовать навыки в создании композиции.</a:t>
            </a:r>
          </a:p>
          <a:p>
            <a:pPr eaLnBrk="1" hangingPunct="1">
              <a:buFontTx/>
              <a:buNone/>
            </a:pPr>
            <a:r>
              <a:rPr lang="ru-RU" altLang="ru-RU" sz="1600" i="1" u="sng" smtClean="0">
                <a:solidFill>
                  <a:schemeClr val="accent2"/>
                </a:solidFill>
              </a:rPr>
              <a:t>Развивающие:</a:t>
            </a:r>
            <a:r>
              <a:rPr lang="ru-RU" altLang="ru-RU" sz="1600" u="sng" smtClean="0">
                <a:solidFill>
                  <a:schemeClr val="accent2"/>
                </a:solidFill>
              </a:rPr>
              <a:t> 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развивать умения работы с различными видами бумаги;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развивать художественный вкус, творческие способности, фантазию, воображение;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развивать мелкую моторику рук, глазомер, пространственное воображение;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развивать познавательный интерес, творческие способности, волю, эмоции,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solidFill>
                  <a:schemeClr val="accent2"/>
                </a:solidFill>
              </a:rPr>
              <a:t>креативные качества личности.</a:t>
            </a:r>
            <a:endParaRPr lang="ru-RU" altLang="ru-RU" sz="1600" i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600" i="1" u="sng" smtClean="0">
                <a:solidFill>
                  <a:schemeClr val="accent2"/>
                </a:solidFill>
              </a:rPr>
              <a:t>Воспитательные: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формировать патриотические и нравственные качества личности;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воспитывать уважение к ветеранам Великой Отечественной Войны;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помогать обучающимся в их желании сделать свой труд общественно значимым;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прививать интерес к искусству, декоративно-прикладному творчеству; 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1600" smtClean="0">
                <a:solidFill>
                  <a:schemeClr val="accent2"/>
                </a:solidFill>
              </a:rPr>
              <a:t>воспитывать самостоятельность, трудолюбие, аккуратность, усидчивость.</a:t>
            </a:r>
            <a:r>
              <a:rPr lang="ru-RU" altLang="ru-RU" sz="1600" u="sng" smtClean="0">
                <a:solidFill>
                  <a:schemeClr val="accent2"/>
                </a:solidFill>
              </a:rPr>
              <a:t/>
            </a:r>
            <a:br>
              <a:rPr lang="ru-RU" altLang="ru-RU" sz="1600" u="sng" smtClean="0">
                <a:solidFill>
                  <a:schemeClr val="accent2"/>
                </a:solidFill>
              </a:rPr>
            </a:br>
            <a:r>
              <a:rPr lang="ru-RU" altLang="ru-RU" sz="1600" u="sng" smtClean="0">
                <a:solidFill>
                  <a:schemeClr val="accent2"/>
                </a:solidFill>
              </a:rPr>
              <a:t/>
            </a:r>
            <a:br>
              <a:rPr lang="ru-RU" altLang="ru-RU" sz="1600" u="sng" smtClean="0">
                <a:solidFill>
                  <a:schemeClr val="accent2"/>
                </a:solidFill>
              </a:rPr>
            </a:br>
            <a:endParaRPr lang="ru-RU" altLang="ru-RU" sz="1600" u="sng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Для работы используем тонированный картон сложенный пополам по вертикали (размером 17х25 см);</a:t>
            </a:r>
            <a:r>
              <a:rPr lang="ru-RU" altLang="ru-RU" smtClean="0"/>
              <a:t> </a:t>
            </a:r>
          </a:p>
        </p:txBody>
      </p:sp>
      <p:pic>
        <p:nvPicPr>
          <p:cNvPr id="11272" name="Picture 8" descr="SAM_12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На данную заготовку наклеиваем подложку коричневого цвета с эффектом пробки </a:t>
            </a:r>
            <a:br>
              <a:rPr lang="ru-RU" altLang="ru-RU" sz="2400" smtClean="0">
                <a:solidFill>
                  <a:srgbClr val="6600CC"/>
                </a:solidFill>
              </a:rPr>
            </a:br>
            <a:r>
              <a:rPr lang="ru-RU" altLang="ru-RU" sz="2400" smtClean="0">
                <a:solidFill>
                  <a:srgbClr val="6600CC"/>
                </a:solidFill>
              </a:rPr>
              <a:t>(размером 17х24 см);</a:t>
            </a:r>
          </a:p>
        </p:txBody>
      </p:sp>
      <p:pic>
        <p:nvPicPr>
          <p:cNvPr id="88069" name="Picture 5" descr="SAM_12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6600CC"/>
                </a:solidFill>
              </a:rPr>
              <a:t>       На подложку коричневого цвета наклеиваем распечатку  с интернета нотного текста песни «Журавли» Яна Френкеля  на слова Расула Гамзатова</a:t>
            </a:r>
            <a:br>
              <a:rPr lang="ru-RU" altLang="ru-RU" sz="2000" smtClean="0">
                <a:solidFill>
                  <a:srgbClr val="6600CC"/>
                </a:solidFill>
              </a:rPr>
            </a:br>
            <a:r>
              <a:rPr lang="ru-RU" altLang="ru-RU" sz="2000" smtClean="0">
                <a:solidFill>
                  <a:srgbClr val="6600CC"/>
                </a:solidFill>
              </a:rPr>
              <a:t>(и состариваем с помощью кофе, делая край обрывным)</a:t>
            </a:r>
          </a:p>
        </p:txBody>
      </p:sp>
      <p:pic>
        <p:nvPicPr>
          <p:cNvPr id="68613" name="Picture 5" descr="SAM_12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CC"/>
                </a:solidFill>
              </a:rPr>
              <a:t>Для изображения неба берем бумагу синего цвета</a:t>
            </a:r>
            <a:br>
              <a:rPr lang="ru-RU" altLang="ru-RU" sz="2400" smtClean="0">
                <a:solidFill>
                  <a:srgbClr val="6600CC"/>
                </a:solidFill>
              </a:rPr>
            </a:br>
            <a:r>
              <a:rPr lang="ru-RU" altLang="ru-RU" sz="2400" smtClean="0">
                <a:solidFill>
                  <a:srgbClr val="6600CC"/>
                </a:solidFill>
              </a:rPr>
              <a:t> (размером 9х16 см),делаем так же обрывной край и приклеиваем немного перекрывая нотный текст песни</a:t>
            </a:r>
            <a:r>
              <a:rPr lang="ru-RU" altLang="ru-RU" smtClean="0"/>
              <a:t> </a:t>
            </a:r>
          </a:p>
        </p:txBody>
      </p:sp>
      <p:pic>
        <p:nvPicPr>
          <p:cNvPr id="71685" name="Picture 5" descr="SAM_12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334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Оформление по умолчанию</vt:lpstr>
      <vt:lpstr>Подготовила Абрамова Е.А. воспитатель подготовительной группы</vt:lpstr>
      <vt:lpstr> ОТКРЫТКА КО ДНЮ ПОБЕДЫ СВОИМИ РУКАМИ.  ПОШАГОВЫЙ МАСТЕР-КЛАСС С ФОТО .  ВАШЕМУ ВНИМАНИЮ  Я ПРЕДСТАВЛЮ, КАК МОЖНО СДЕЛАТЬ ПОДАРОК СВОИМИ РУКАМИ ДЛЯ ВЕТЕРАНА ИЛИ БЛИЗКОГО ЧЕЛОВЕКА.  </vt:lpstr>
      <vt:lpstr>Материалы:</vt:lpstr>
      <vt:lpstr>.  </vt:lpstr>
      <vt:lpstr>.  </vt:lpstr>
      <vt:lpstr>Для работы используем тонированный картон сложенный пополам по вертикали (размером 17х25 см); </vt:lpstr>
      <vt:lpstr>На данную заготовку наклеиваем подложку коричневого цвета с эффектом пробки  (размером 17х24 см);</vt:lpstr>
      <vt:lpstr>       На подложку коричневого цвета наклеиваем распечатку  с интернета нотного текста песни «Журавли» Яна Френкеля  на слова Расула Гамзатова (и состариваем с помощью кофе, делая край обрывным)</vt:lpstr>
      <vt:lpstr>Для изображения неба берем бумагу синего цвета  (размером 9х16 см),делаем так же обрывной край и приклеиваем немного перекрывая нотный текст песни </vt:lpstr>
      <vt:lpstr>Из белой офисной бумаги вырезаем силуэты журавлей и солнце.</vt:lpstr>
      <vt:lpstr>Вырезанные силуэты журавлей приклеиваем на фон неба создавая композицию летящего клина, чуть ниже приклеиваем силуэт солнца.</vt:lpstr>
      <vt:lpstr>В левом нижнем углу открытки приклеиваем на двусторонний скотч георгиевскую ленточку</vt:lpstr>
      <vt:lpstr>Из интернета взят нотный текст песни Яна Френкеля на стихи Расула Гамзатова «Журавли» и фотография военных лет с изображением солдат (справа распечатки состарены с помощью кофе)</vt:lpstr>
      <vt:lpstr>.  Края подложки для фотографии можно слегка обжечь, приклеиваем фотографию на подложку.  </vt:lpstr>
      <vt:lpstr>Состаренную фотографию с помощью двустороннего скотча приклеиваем в нижней части открытки, немного повернув против часовой стрелки.</vt:lpstr>
      <vt:lpstr>Распечатку из интернета «Вечная память павшим солдатам» (размером 9х2 см), приклеиваем на подложку красного цвета (размером 10х2,5 см) С помощью дырокола вырезаем звездочки, приклеиваем рядом с надписью.</vt:lpstr>
      <vt:lpstr>Наша открытка готова.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Админ</cp:lastModifiedBy>
  <cp:revision>24</cp:revision>
  <dcterms:created xsi:type="dcterms:W3CDTF">2013-01-31T16:04:51Z</dcterms:created>
  <dcterms:modified xsi:type="dcterms:W3CDTF">2020-04-23T14:37:42Z</dcterms:modified>
</cp:coreProperties>
</file>