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66" r:id="rId4"/>
  </p:sldMasterIdLst>
  <p:notesMasterIdLst>
    <p:notesMasterId r:id="rId19"/>
  </p:notesMasterIdLst>
  <p:sldIdLst>
    <p:sldId id="256" r:id="rId5"/>
    <p:sldId id="260" r:id="rId6"/>
    <p:sldId id="262" r:id="rId7"/>
    <p:sldId id="261" r:id="rId8"/>
    <p:sldId id="257" r:id="rId9"/>
    <p:sldId id="263" r:id="rId10"/>
    <p:sldId id="268" r:id="rId11"/>
    <p:sldId id="267" r:id="rId12"/>
    <p:sldId id="266" r:id="rId13"/>
    <p:sldId id="269" r:id="rId14"/>
    <p:sldId id="272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05" autoAdjust="0"/>
  </p:normalViewPr>
  <p:slideViewPr>
    <p:cSldViewPr>
      <p:cViewPr varScale="1"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0724B-5B74-4592-9CDD-447C8D05F3F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0B80-A053-48B4-898C-424EA6A5E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1200" b="0" i="0" kern="1200" baseline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помощью</a:t>
            </a:r>
            <a:r>
              <a:rPr lang="ru-RU" sz="1200" b="0" i="0" kern="12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этой презентации</a:t>
            </a:r>
            <a:r>
              <a:rPr lang="ru-RU" sz="1200" b="0" i="0" kern="1200" baseline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вы научитесь делать красивые красочные объемные картины. Техника, которая используется для создания таких картин, называется </a:t>
            </a:r>
            <a:r>
              <a:rPr lang="ru-RU" sz="1200" b="1" i="0" kern="12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торцевание на бумаге</a:t>
            </a:r>
            <a:r>
              <a:rPr lang="ru-RU" sz="1200" b="0" i="0" kern="12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 С её помощью можно создавать как простые картинки-открытки, так и большие картины. Этим методом можно делать открытки к любым праздникам. Давайте сделаем открытку к празднику 9 мая. Картинку можно вставить в рамочку и поставить на стол или повесить на стенку - это прекрасное украшение!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9A05-4B67-4AC2-95F4-6F3A0C614D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1A564-8E39-45AC-9B4D-D3196A607F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изготовления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открытки к 9 Мая своими руками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нам потребуется: </a:t>
            </a:r>
            <a:r>
              <a:rPr lang="ru-RU" sz="1200" b="0" dirty="0" smtClean="0"/>
              <a:t>гофрированная бумага, ножницы, лист альбомной бумаги, простой карандаш, клей (лучше всего клеящий карандаш, но подойдет и канцелярский клей), стержень от шариковой ручки.</a:t>
            </a:r>
            <a:endParaRPr lang="ru-RU" sz="12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1A564-8E39-45AC-9B4D-D3196A607F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7A8C2-8D12-47AB-859A-B4697DDCD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DF329-047C-42CE-9790-F8548867F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68153-26DF-436B-9D8E-31CED0B50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7B6E-17E0-4763-A229-76E7D3AAA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17E22-A117-4A6D-B504-0973ADA07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FD5A5-24C7-480A-8AF7-D1285CEF4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B825-E303-4435-ADEB-32431B6B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23DC0-699A-4918-9519-012FE766A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27312-811B-4493-88C6-9BE3E1817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12A3B-5422-4CF4-8A64-88C6D4949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ED5F9-EC40-41FF-BCBE-CA99E6D9A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D5B92-5DE8-4E4E-9FD8-EFE89C51C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B3F1-212E-4B47-91FB-14138CE6C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48190-187D-43BA-B518-DCEC13D89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6554D-1B3C-4374-84C6-A4E70F2DC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58DEF-E40C-4DA0-AD1B-BE14F78A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48F5-97DE-431E-AB11-ED6C9B295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856C1-E548-4AFD-8861-5D47125B1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8B33-E844-4B62-8A91-C57229D48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C1BB8-B522-4C2A-A284-150864266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2B3E9-9264-4AB2-A0D6-1CC519147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A086B-427B-41C9-8E5F-2DEB45DBE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332"/>
            <a:ext cx="4366708" cy="645333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801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6" y="5589240"/>
            <a:ext cx="8676456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95" y="5152280"/>
            <a:ext cx="1485178" cy="1412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97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18283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61083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32860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8259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B825-E303-4435-ADEB-32431B6B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4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90633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35573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09727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D053-87FF-4640-91DA-76B9A5BCDA4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3F9-3C29-443F-947D-ED675883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673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E8831B-491F-49B8-8368-D74C1496AC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5D4705-2726-493F-9B5B-3285EFA1642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 descr="серый"/>
          <p:cNvSpPr txBox="1">
            <a:spLocks noChangeArrowheads="1" noChangeShapeType="1" noTextEdit="1"/>
          </p:cNvSpPr>
          <p:nvPr/>
        </p:nvSpPr>
        <p:spPr bwMode="auto">
          <a:xfrm>
            <a:off x="714348" y="1214422"/>
            <a:ext cx="65722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ea typeface="+mj-ea"/>
                <a:cs typeface="+mj-cs"/>
              </a:rPr>
              <a:t>Открытка с 9 мая!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ea typeface="+mj-ea"/>
                <a:cs typeface="+mj-cs"/>
              </a:rPr>
              <a:t>Торцевание на бумаге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kumimoji="0" lang="ru-RU" sz="4800" b="1" i="0" u="none" strike="noStrike" kern="10" cap="none" spc="0" normalizeH="0" noProof="0" dirty="0" smtClean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07763" dir="18900000" algn="ctr" rotWithShape="0">
                  <a:srgbClr val="666699">
                    <a:alpha val="5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691680" y="4581128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подготовительной группы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Абрамова Елена Анатольевна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Мытищи 2020 год.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143248"/>
            <a:ext cx="2617900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14298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Положите перед собой квадратики гофрированной бумаги и лист с рисунком. Возьмите стержень от шариковой ручки торцом вниз. Возьмите квадратик цветной бумаги и поставьте торец стержня в его центр.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85728"/>
            <a:ext cx="5883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Всё готово для начала выкладывания мозаики методом торцевания!</a:t>
            </a:r>
          </a:p>
        </p:txBody>
      </p:sp>
      <p:pic>
        <p:nvPicPr>
          <p:cNvPr id="65538" name="Picture 2" descr="Делаем торцовку. Шаг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496"/>
            <a:ext cx="2214578" cy="3461443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357430"/>
            <a:ext cx="2952754" cy="4228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29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"Оберните" конец стержня бумагой, прокатав стержень между пальцами.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562" name="Picture 2" descr="Делаем торцовку. Шаг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6"/>
            <a:ext cx="3500462" cy="260257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3929066"/>
            <a:ext cx="5056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 вас получится вот такая "трубочка":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564" name="Picture 4" descr="Делаем торцовку. Шаг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429132"/>
            <a:ext cx="1562100" cy="1943101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85992"/>
            <a:ext cx="2952754" cy="4228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46" y="2629655"/>
            <a:ext cx="2952754" cy="4228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8572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Возьмите клеящий карандаш и нанесите клей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торец трубочки: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4514" name="Picture 2" descr="Делаем торцовку. Шаг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1214422"/>
            <a:ext cx="1533059" cy="2071702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6" y="1071546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Осталось приклеить трубочку. Поднесите ее к нужному месту рисунка прямо на стержне, поставьте трубочку торцом вниз, прижмите и вытащите из нее стержень.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4516" name="Picture 4" descr="Делаем торцовку. Шаг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071810"/>
            <a:ext cx="3778356" cy="307183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0680" y="2714620"/>
            <a:ext cx="2703320" cy="38711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00010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Трубочки можно приклеить иначе: нанести клей непосредственно на рисунок и просто сажать каждую трубочку-торцовку на клей. Но у этого метода есть недостаток: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14290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Таким же образом заполните цветными трубочками весь рисунок.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клей на воздухе сохнет, а процесс приклеивания требует времени. К тому же такой способ грозит тем, что вы можете перепачкать руки или рукава одежды, а с клеящим карандашом такой опасности нет.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Вот что у нас в итоге получится: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7586" name="Picture 2" descr="Делаем торцовку. Готовая картинка"/>
          <p:cNvPicPr>
            <a:picLocks noChangeAspect="1" noChangeArrowheads="1"/>
          </p:cNvPicPr>
          <p:nvPr/>
        </p:nvPicPr>
        <p:blipFill>
          <a:blip r:embed="rId4"/>
          <a:srcRect l="3750" t="7732" r="6249" b="7216"/>
          <a:stretch>
            <a:fillRect/>
          </a:stretch>
        </p:blipFill>
        <p:spPr bwMode="auto">
          <a:xfrm>
            <a:off x="4643438" y="4071942"/>
            <a:ext cx="2182106" cy="200026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420888"/>
            <a:ext cx="76328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051855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285720" y="214290"/>
            <a:ext cx="8572560" cy="642942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74562"/>
            <a:ext cx="2952754" cy="4228345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500166" y="3571876"/>
            <a:ext cx="4000528" cy="2857520"/>
          </a:xfrm>
          <a:prstGeom prst="wedgeRoundRectCallout">
            <a:avLst>
              <a:gd name="adj1" fmla="val 80666"/>
              <a:gd name="adj2" fmla="val -388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В небе праздничный салют,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Фейерверки там и тут.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Поздравляет вся страна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Славных ветеранов.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А цветущая весна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Дарит им тюльпаны,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Дарит белую сирень.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Что за славный майский день?</a:t>
            </a:r>
          </a:p>
        </p:txBody>
      </p:sp>
      <p:pic>
        <p:nvPicPr>
          <p:cNvPr id="2050" name="Picture 2" descr="Георгиевская лент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290"/>
            <a:ext cx="4762500" cy="3571875"/>
          </a:xfrm>
          <a:prstGeom prst="rect">
            <a:avLst/>
          </a:prstGeom>
          <a:noFill/>
        </p:spPr>
      </p:pic>
      <p:pic>
        <p:nvPicPr>
          <p:cNvPr id="8" name="Picture 2" descr="http://img-fotki.yandex.ru/get/4412/107612177.9d/0_65d4e_847bfdc0_XXXL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66"/>
            <a:ext cx="1181100" cy="371475"/>
          </a:xfrm>
          <a:prstGeom prst="rect">
            <a:avLst/>
          </a:prstGeom>
          <a:noFill/>
        </p:spPr>
      </p:pic>
      <p:pic>
        <p:nvPicPr>
          <p:cNvPr id="9" name="Рисунок 8" descr="school01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284395">
            <a:off x="236868" y="758795"/>
            <a:ext cx="987540" cy="110521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9 ма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6215082"/>
            <a:ext cx="4318490" cy="46166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</a:rPr>
              <a:t>Что за славный майский день?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285720" y="214290"/>
            <a:ext cx="8572560" cy="642942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74562"/>
            <a:ext cx="2952754" cy="4228345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928662" y="3571876"/>
            <a:ext cx="4572032" cy="2357454"/>
          </a:xfrm>
          <a:prstGeom prst="wedgeRoundRectCallout">
            <a:avLst>
              <a:gd name="adj1" fmla="val 80666"/>
              <a:gd name="adj2" fmla="val -388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ВАМ ПОНАДОБЯТСЯ:</a:t>
            </a:r>
          </a:p>
          <a:p>
            <a:r>
              <a:rPr lang="ru-RU" sz="2000" b="1" dirty="0" smtClean="0"/>
              <a:t>гофрированная бумага, ножницы, лист альбомной бумаги, простой карандаш, клей (лучше всего клеящий карандаш, но подойдет и канцелярский клей), стержень от шариковой ручки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Георгиевская лент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762500" cy="3571875"/>
          </a:xfrm>
          <a:prstGeom prst="rect">
            <a:avLst/>
          </a:prstGeom>
          <a:noFill/>
        </p:spPr>
      </p:pic>
      <p:pic>
        <p:nvPicPr>
          <p:cNvPr id="59394" name="Picture 2" descr="http://s39.radikal.ru/i084/1004/04/8f627b2cbe4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0"/>
            <a:ext cx="3348342" cy="2728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офрированная бума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3857652" cy="32013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928794" y="0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Вам понадобятся рулоны разных цветов гофрированной бумаги.</a:t>
            </a:r>
          </a:p>
        </p:txBody>
      </p:sp>
      <p:pic>
        <p:nvPicPr>
          <p:cNvPr id="10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2952754" cy="4228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46" y="2357430"/>
            <a:ext cx="2952754" cy="42283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785794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Сначала необходимо нарезать много квадратиков всех нужных для картинки цветов со стороной примерно 1 см. Вот как это сделать быстрее всего. Возьмите рулон бумаги и, не разворачивая, и отрежьте от него кусок шириной примерно 1 см.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3490" name="Picture 2" descr="Вырезаем ленты из гофрированной бума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28934"/>
            <a:ext cx="5237477" cy="307183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2952754" cy="4228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8579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Развернув его, вы получите длинную бумажную ленту.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Из нее легко нарезать квадратики нужного размера - отмеряйте ширину квадратика (примерно 1 см) на глаз.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0418" name="Picture 2" descr="Ленты из гофрированной бума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357430"/>
            <a:ext cx="3929090" cy="3398663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Полученные квадратики разложите по разным коробочкам (пакетикам, баночкам - как вам удобнее).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42" name="Picture 2" descr="Ленты из гофрированной бума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3643338" cy="400767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428868"/>
            <a:ext cx="2952754" cy="4228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46" y="2357430"/>
            <a:ext cx="2952754" cy="4228345"/>
          </a:xfrm>
          <a:prstGeom prst="rect">
            <a:avLst/>
          </a:prstGeom>
          <a:noFill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-25315"/>
            <a:ext cx="501772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itchFamily="34" charset="0"/>
              </a:rPr>
              <a:t>Возьмите лист альбомной бумаги и нанесите на него контур будущего рисунка.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</p:txBody>
      </p:sp>
      <p:pic>
        <p:nvPicPr>
          <p:cNvPr id="62466" name="Picture 2" descr="Рису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2507334" cy="2557480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357166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Возьмите лист альбомной бумаги и нанесите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него контур будущего рисунка.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2" descr="Как рисовать пятиконечную звезду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85860"/>
            <a:ext cx="2571768" cy="2314575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Ro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s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6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106</TotalTime>
  <Words>412</Words>
  <Application>Microsoft Office PowerPoint</Application>
  <PresentationFormat>Экран (4:3)</PresentationFormat>
  <Paragraphs>45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Тема12</vt:lpstr>
      <vt:lpstr>2_colormaster</vt:lpstr>
      <vt:lpstr>166</vt:lpstr>
      <vt:lpstr>Тема109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16</cp:revision>
  <dcterms:modified xsi:type="dcterms:W3CDTF">2020-04-24T15:19:32Z</dcterms:modified>
</cp:coreProperties>
</file>