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>
            <a:off x="571472" y="1142984"/>
            <a:ext cx="7858180" cy="2214578"/>
          </a:xfrm>
          <a:prstGeom prst="horizontalScrol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a374a_12825302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7215206" y="150909"/>
            <a:ext cx="1714480" cy="234939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14480" y="3929066"/>
            <a:ext cx="5643602" cy="171451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a374a_12825302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14283" y="5000636"/>
            <a:ext cx="1857388" cy="1781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E20F-0593-44E3-B48D-B20C4DF9AE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0583-4C4E-4308-861D-1E8454D6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ТЕСТОПЛАСТИКА В ПОДГОТОВИТЕЛЬНОЙ ГРУППЕ «СОСИСКА И ГЛАЗУНЬЯ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>
            <a:normAutofit/>
          </a:bodyPr>
          <a:lstStyle/>
          <a:p>
            <a:r>
              <a:rPr lang="ru-RU" dirty="0" smtClean="0"/>
              <a:t>Абрамова Елена Анатольевна</a:t>
            </a:r>
          </a:p>
          <a:p>
            <a:r>
              <a:rPr lang="ru-RU" dirty="0" smtClean="0"/>
              <a:t>воспитатель «</a:t>
            </a:r>
            <a:r>
              <a:rPr lang="ru-RU" dirty="0" smtClean="0"/>
              <a:t>Детский сад </a:t>
            </a:r>
            <a:r>
              <a:rPr lang="ru-RU" dirty="0" smtClean="0"/>
              <a:t>№53</a:t>
            </a:r>
            <a:r>
              <a:rPr lang="ru-RU" dirty="0" smtClean="0"/>
              <a:t>» </a:t>
            </a:r>
            <a:r>
              <a:rPr lang="ru-RU" dirty="0" smtClean="0"/>
              <a:t>Мытищи 2020 г.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Тестопластика или лепка из солёного теста – очень занимательно занятие. Им вполне могут увлечься не только дети, но и взрослые. Лепка — это одно из любимейших занятий детей. Кроме очевидного творческого самовыражения, малыш также развивает гибкость и подвижность пальцев, точность и координацию движений, что способствует улучшению речи, развивает мелкую моторику рук, воображение, формируются и развиваются навыки ручного труда. Ребенок приобретает новый сенсорный опыт — чувство пластики, формы.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869160"/>
            <a:ext cx="7293496" cy="16561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Нам потребуется круглая заготовка «тарелка», клей, соленое тесто белого, розового и желтого цвета</a:t>
            </a:r>
            <a:endParaRPr lang="ru-RU" sz="4000" b="1" dirty="0"/>
          </a:p>
        </p:txBody>
      </p:sp>
      <p:pic>
        <p:nvPicPr>
          <p:cNvPr id="4" name="Содержимое 3" descr="IMG_20191004_092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06051" y="-513068"/>
            <a:ext cx="4371859" cy="5832647"/>
          </a:xfr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Белое тесто-белок яйца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5595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Желтое тесто- круглый желток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44" y="2564904"/>
            <a:ext cx="480076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Розовое тесто - сосиска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4503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91004_093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97823" y="1103501"/>
            <a:ext cx="6166758" cy="46250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Яичница-глазунья готовится в охотку.</a:t>
            </a:r>
            <a:br>
              <a:rPr lang="ru-RU" sz="2000" b="1" dirty="0" smtClean="0"/>
            </a:br>
            <a:r>
              <a:rPr lang="ru-RU" sz="2000" b="1" dirty="0" smtClean="0"/>
              <a:t>Сначала нагреваем мы нашу сковородку.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Растительного масла нужна, всего лишь, ложка.</a:t>
            </a:r>
            <a:br>
              <a:rPr lang="ru-RU" sz="2000" b="1" dirty="0" smtClean="0"/>
            </a:br>
            <a:r>
              <a:rPr lang="ru-RU" sz="2000" b="1" dirty="0" smtClean="0"/>
              <a:t>Затем добавим яйца и подождем немножко.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Снимаем сковородку с плиты мы аккуратно.</a:t>
            </a:r>
            <a:br>
              <a:rPr lang="ru-RU" sz="2000" b="1" dirty="0" smtClean="0"/>
            </a:br>
            <a:r>
              <a:rPr lang="ru-RU" sz="2000" b="1" dirty="0" smtClean="0"/>
              <a:t>Готово. Быстро, вкусно , да и смотреть приятно.</a:t>
            </a:r>
          </a:p>
          <a:p>
            <a:pPr algn="r"/>
            <a:r>
              <a:rPr lang="ru-RU" sz="2000" b="1" dirty="0" err="1" smtClean="0"/>
              <a:t>Бриклин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Алфреда</a:t>
            </a:r>
            <a:endParaRPr lang="ru-RU" sz="2000" b="1" dirty="0"/>
          </a:p>
        </p:txBody>
      </p:sp>
    </p:spTree>
  </p:cSld>
  <p:clrMapOvr>
    <a:masterClrMapping/>
  </p:clrMapOvr>
  <p:transition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680520"/>
          </a:xfrm>
        </p:spPr>
        <p:txBody>
          <a:bodyPr>
            <a:noAutofit/>
          </a:bodyPr>
          <a:lstStyle/>
          <a:p>
            <a:pPr fontAlgn="t"/>
            <a:r>
              <a:rPr lang="ru-RU" sz="3600" b="1" dirty="0" smtClean="0"/>
              <a:t>В наши дни тестопластика стала очень популярным занятием. Лепят везде и все, и это неудивительно, ведь лепить — большое удовольствие и радость.</a:t>
            </a:r>
            <a:br>
              <a:rPr lang="ru-RU" sz="3600" b="1" dirty="0" smtClean="0"/>
            </a:br>
            <a:r>
              <a:rPr lang="ru-RU" sz="3600" b="1" dirty="0" smtClean="0"/>
              <a:t>Влияние занятий декоративной лепкой (</a:t>
            </a:r>
            <a:r>
              <a:rPr lang="ru-RU" sz="3600" b="1" dirty="0" err="1" smtClean="0"/>
              <a:t>тестопластикой</a:t>
            </a:r>
            <a:r>
              <a:rPr lang="ru-RU" sz="3600" b="1" dirty="0" smtClean="0"/>
              <a:t>) на развитие ребенка широко. Оно отражается на особенностях развития личности ребенка, его познавательной сферы и деятельности. </a:t>
            </a:r>
            <a:endParaRPr lang="ru-RU" sz="3600" b="1" dirty="0"/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 fontAlgn="t"/>
            <a:r>
              <a:rPr lang="ru-RU" sz="2400" b="1" dirty="0" smtClean="0"/>
              <a:t>— Расширение кругозора;</a:t>
            </a:r>
            <a:br>
              <a:rPr lang="ru-RU" sz="2400" b="1" dirty="0" smtClean="0"/>
            </a:br>
            <a:r>
              <a:rPr lang="ru-RU" sz="2400" b="1" dirty="0" smtClean="0"/>
              <a:t> — Развитие мелкой моторики;</a:t>
            </a:r>
            <a:br>
              <a:rPr lang="ru-RU" sz="2400" b="1" dirty="0" smtClean="0"/>
            </a:br>
            <a:r>
              <a:rPr lang="ru-RU" sz="2400" b="1" dirty="0" smtClean="0"/>
              <a:t> — Создания целостного образа;</a:t>
            </a:r>
            <a:br>
              <a:rPr lang="ru-RU" sz="2400" b="1" dirty="0" smtClean="0"/>
            </a:br>
            <a:r>
              <a:rPr lang="ru-RU" sz="2400" b="1" dirty="0" smtClean="0"/>
              <a:t> — Развитие ценностного отношения к человеку, его культуре, труду;</a:t>
            </a:r>
            <a:br>
              <a:rPr lang="ru-RU" sz="2400" b="1" dirty="0" smtClean="0"/>
            </a:br>
            <a:r>
              <a:rPr lang="ru-RU" sz="2400" b="1" dirty="0" smtClean="0"/>
              <a:t> — Развитие игры с правилами;</a:t>
            </a:r>
            <a:br>
              <a:rPr lang="ru-RU" sz="2400" b="1" dirty="0" smtClean="0"/>
            </a:br>
            <a:r>
              <a:rPr lang="ru-RU" sz="2400" b="1" dirty="0" smtClean="0"/>
              <a:t> — Расширение словарного запаса;</a:t>
            </a:r>
            <a:br>
              <a:rPr lang="ru-RU" sz="2400" b="1" dirty="0" smtClean="0"/>
            </a:br>
            <a:r>
              <a:rPr lang="ru-RU" sz="2400" b="1" dirty="0" smtClean="0"/>
              <a:t> — развитие умения взаимодействовать, делового и личностного общения;</a:t>
            </a:r>
            <a:br>
              <a:rPr lang="ru-RU" sz="2400" b="1" dirty="0" smtClean="0"/>
            </a:br>
            <a:r>
              <a:rPr lang="ru-RU" sz="2400" b="1" dirty="0" smtClean="0"/>
              <a:t> — развитие познавательных процессов;</a:t>
            </a:r>
            <a:br>
              <a:rPr lang="ru-RU" sz="2400" b="1" dirty="0" smtClean="0"/>
            </a:br>
            <a:r>
              <a:rPr lang="ru-RU" sz="2400" b="1" dirty="0" smtClean="0"/>
              <a:t> — Позитивное влияние на психическое и физическое здоровье.</a:t>
            </a:r>
            <a:br>
              <a:rPr lang="ru-RU" sz="2400" b="1" dirty="0" smtClean="0"/>
            </a:br>
            <a:r>
              <a:rPr lang="ru-RU" sz="2400" b="1" dirty="0" smtClean="0"/>
              <a:t>Таким образом, лепка для детей дошкольного возраста способствует всестороннему развитию личности.</a:t>
            </a:r>
            <a:br>
              <a:rPr lang="ru-RU" sz="2400" b="1" dirty="0" smtClean="0"/>
            </a:br>
            <a:r>
              <a:rPr lang="ru-RU" sz="2400" b="1" dirty="0" smtClean="0"/>
              <a:t>. Тем более что при изготовлении работ не потребуются дефицитные материалы, всё, что нужно – найдётся дома на кухне.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170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ТЕСТОПЛАСТИКА В ПОДГОТОВИТЕЛЬНОЙ ГРУППЕ «СОСИСКА И ГЛАЗУНЬЯ»</vt:lpstr>
      <vt:lpstr>Тестопластика или лепка из солёного теста – очень занимательно занятие. Им вполне могут увлечься не только дети, но и взрослые. Лепка — это одно из любимейших занятий детей. Кроме очевидного творческого самовыражения, малыш также развивает гибкость и подвижность пальцев, точность и координацию движений, что способствует улучшению речи, развивает мелкую моторику рук, воображение, формируются и развиваются навыки ручного труда. Ребенок приобретает новый сенсорный опыт — чувство пластики, формы. </vt:lpstr>
      <vt:lpstr>Нам потребуется круглая заготовка «тарелка», клей, соленое тесто белого, розового и желтого цвета</vt:lpstr>
      <vt:lpstr>Белое тесто-белок яйца</vt:lpstr>
      <vt:lpstr>Желтое тесто- круглый желток</vt:lpstr>
      <vt:lpstr>Розовое тесто - сосиска</vt:lpstr>
      <vt:lpstr>Презентация PowerPoint</vt:lpstr>
      <vt:lpstr>В наши дни тестопластика стала очень популярным занятием. Лепят везде и все, и это неудивительно, ведь лепить — большое удовольствие и радость. Влияние занятий декоративной лепкой (тестопластикой) на развитие ребенка широко. Оно отражается на особенностях развития личности ребенка, его познавательной сферы и деятельности. </vt:lpstr>
      <vt:lpstr>— Расширение кругозора;  — Развитие мелкой моторики;  — Создания целостного образа;  — Развитие ценностного отношения к человеку, его культуре, труду;  — Развитие игры с правилами;  — Расширение словарного запаса;  — развитие умения взаимодействовать, делового и личностного общения;  — развитие познавательных процессов;  — Позитивное влияние на психическое и физическое здоровье. Таким образом, лепка для детей дошкольного возраста способствует всестороннему развитию личности. . Тем более что при изготовлении работ не потребуются дефицитные материалы, всё, что нужно – найдётся дома на кухне.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23</cp:revision>
  <dcterms:created xsi:type="dcterms:W3CDTF">2013-01-09T12:42:40Z</dcterms:created>
  <dcterms:modified xsi:type="dcterms:W3CDTF">2020-04-23T14:10:38Z</dcterms:modified>
</cp:coreProperties>
</file>