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77" r:id="rId4"/>
    <p:sldId id="275" r:id="rId5"/>
    <p:sldId id="281" r:id="rId6"/>
    <p:sldId id="276" r:id="rId7"/>
    <p:sldId id="274" r:id="rId8"/>
    <p:sldId id="278" r:id="rId9"/>
    <p:sldId id="273" r:id="rId10"/>
    <p:sldId id="279" r:id="rId11"/>
    <p:sldId id="280" r:id="rId12"/>
    <p:sldId id="258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0" r:id="rId22"/>
    <p:sldId id="268" r:id="rId23"/>
    <p:sldId id="269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>
        <p:scale>
          <a:sx n="91" d="100"/>
          <a:sy n="91" d="100"/>
        </p:scale>
        <p:origin x="-3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89 h 2182"/>
                <a:gd name="T4" fmla="*/ 5590 w 4897"/>
                <a:gd name="T5" fmla="*/ 1689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B4AC-DED1-4536-8540-5DABE1B164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B061-A343-492C-A6AD-D651895F3F4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6510-C344-4599-822A-01B5756292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60CC-2954-4859-9A6F-A7C735AFA0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03A2-4256-484F-8665-C089056A3E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F2407-EBE6-41FF-8125-456F46F8458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1611-F152-47EB-B363-64FFA804D4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31EE-CF85-464E-A6E4-5FE50CEE30E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5192-DC4F-4CF7-96FA-E2FE423F20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F454-93AE-4043-B507-63F75138965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9D70-E99F-40FF-9B9D-24DB199DD08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A7A0-C3C7-44AF-B6ED-C20A7B7C44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31E3-82DB-4714-92A1-52DEE619EE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12 h 2182"/>
                <a:gd name="T4" fmla="*/ 5590 w 4897"/>
                <a:gd name="T5" fmla="*/ 912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83 h 2182"/>
                <a:gd name="T4" fmla="*/ 5590 w 4897"/>
                <a:gd name="T5" fmla="*/ 883 h 2182"/>
                <a:gd name="T6" fmla="*/ 5590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06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06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756CC0-423F-4847-8607-80AC3207A2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777111.ru/find/images/16/16_1520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ru-RU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Аквариумные рыбки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Е.А. Абрамова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3" descr="рыбк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14313"/>
            <a:ext cx="264318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28575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рыбки 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14313"/>
            <a:ext cx="27495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ryba-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391" flipH="1">
            <a:off x="5033639" y="3314734"/>
            <a:ext cx="27432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01800017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38"/>
            <a:ext cx="9144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RP7050_th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4102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40190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0" y="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RP7050_th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lum bright="-6000" contrast="-12000"/>
          </a:blip>
          <a:srcRect/>
          <a:stretch>
            <a:fillRect/>
          </a:stretch>
        </p:blipFill>
        <p:spPr bwMode="auto">
          <a:xfrm>
            <a:off x="0" y="0"/>
            <a:ext cx="54102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09600" y="838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скребок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715000" y="3810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губка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2514600" y="41910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Скребок и губка в одном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71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01" b="20000"/>
          <a:stretch>
            <a:fillRect/>
          </a:stretch>
        </p:blipFill>
        <p:spPr bwMode="auto">
          <a:xfrm>
            <a:off x="0" y="0"/>
            <a:ext cx="4876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5%20taz%20bitovo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40150"/>
            <a:ext cx="47244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270575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999" r="11667"/>
          <a:stretch>
            <a:fillRect/>
          </a:stretch>
        </p:blipFill>
        <p:spPr bwMode="auto">
          <a:xfrm>
            <a:off x="5181600" y="19050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8710655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0" t="10938" r="4120" b="11363"/>
          <a:stretch>
            <a:fillRect/>
          </a:stretch>
        </p:blipFill>
        <p:spPr bwMode="auto">
          <a:xfrm rot="-1388908">
            <a:off x="2438400" y="1371600"/>
            <a:ext cx="298132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5292080" y="404664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Ёмкости для воды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Обитатели аквариума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71563" y="2214563"/>
            <a:ext cx="292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воде  живём,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воды пропадём</a:t>
            </a:r>
            <a:r>
              <a:rPr lang="ru-RU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500688" y="4429125"/>
            <a:ext cx="2851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по земле не хожу,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Вверх не гляжу,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Гнезда не завожу,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деток вывожу.</a:t>
            </a:r>
          </a:p>
        </p:txBody>
      </p:sp>
      <p:pic>
        <p:nvPicPr>
          <p:cNvPr id="4101" name="Рисунок 4" descr="Рисунок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14688"/>
            <a:ext cx="36004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5" descr="Рисунок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25"/>
            <a:ext cx="37099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Аквариумные рыбки</a:t>
            </a:r>
          </a:p>
        </p:txBody>
      </p:sp>
      <p:pic>
        <p:nvPicPr>
          <p:cNvPr id="5123" name="Рисунок 2" descr="Рисунок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835818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Рисунок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Рисунок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Рисунок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572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Рисунок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286125"/>
            <a:ext cx="46434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Рисунок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5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Рисунок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64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Рисунок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0"/>
            <a:ext cx="4591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4" descr="Рисунок2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17888"/>
            <a:ext cx="4572000" cy="344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857250" y="4357688"/>
            <a:ext cx="7715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один из наиболее распространённых и любимых аквариумных рыбок (видов). С помощью человека гуппи распространились по всему земному шару. Длина тела самцов до 3 см, самок – 5 см. Окраска тела и плавников каждого самца индивидуальна и состоит из узора чёрных и цветных пятен. Есть несколько видов гуппи. Самки имеют полное брюшко и окрашены однотонно в серые, коричневые тона. Плавники прозрачны. Содержать гуппи может каждый, они очень неприхотливы.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2" descr="untitle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00063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 descr="Рисунок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500063"/>
            <a:ext cx="4071938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00063" y="4714875"/>
            <a:ext cx="8429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БОЙЦОВАЯ РЫБКА ИЛИ ПЕТУШОК: </a:t>
            </a: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размер 6 см, окраска гладкая красная, синяя, лиловая, зелёная, жёлтая, белая, чёрная или комбинация этих цветов. Самец крупнее и очень яркий. Самка мельче, бледнее самца. Самка может откладывать до 600 икринок. В неволе рыбки живут до двух с половиной лет.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9219" name="Рисунок 2" descr="БОЙЦ.РЫБ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500"/>
            <a:ext cx="4286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ПЕТУШОК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571500"/>
            <a:ext cx="42497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НЕОНЫ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5750"/>
            <a:ext cx="6429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14313" y="4572000"/>
            <a:ext cx="87153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НЕОНОВАЯ РЫБКА 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относится к самым популярным обитателям аквариума. Эти амазонские красавцы привлекают прежде всего своей великолепной окраской. Спинка тёмно – зелёная, брюшко  желтовато – белое. Через всё тело полоса, светящаяся зелёным “неоновым” светом. Самка откладывает до 400 икринок.</a:t>
            </a:r>
            <a:r>
              <a:rPr lang="ru-RU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7188" y="4357688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ЗОЛОТЫЕ РЫБКИ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одомашненная версия серебряного карася, которую привезли в Европу в семнадцатом веке, как результат работ китайских селекционеров. Максимальный размер золотой рыбки –</a:t>
            </a: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59 см, максимальный вес – 4.5 кг. Рекорд продолжительности жизни золотой рыбки составляет 49 лет, хотя обычно она живет до 20 лет, а в условиях аквариумного содержания от шести до восьми лет.</a:t>
            </a:r>
          </a:p>
        </p:txBody>
      </p:sp>
      <p:pic>
        <p:nvPicPr>
          <p:cNvPr id="11267" name="Рисунок 2" descr="ЗОЛО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14313"/>
            <a:ext cx="42338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ЗОЛРЫБ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863" y="214313"/>
            <a:ext cx="415607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00188" y="4800600"/>
            <a:ext cx="5778500" cy="12715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4" descr="aq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14313"/>
            <a:ext cx="4929188" cy="4000500"/>
          </a:xfrm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572125" y="1071563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окошке пруд,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нём рыбёшки живут.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стеклянных берегов</a:t>
            </a:r>
            <a:b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бывает рыбаков.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42875" y="4786313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АКВАРИУМ – “аква” по гречески означает вода. Искусственный водоём, предназначенный для содержания рыб, других водных животных и растений.</a:t>
            </a:r>
            <a:endParaRPr lang="ru-RU" sz="24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Водоросли</a:t>
            </a:r>
          </a:p>
        </p:txBody>
      </p:sp>
      <p:pic>
        <p:nvPicPr>
          <p:cNvPr id="12291" name="Рисунок 2" descr="Рисунок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89296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Рисунок2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3" descr="Рисунок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0"/>
            <a:ext cx="471487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Рисунок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500438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Рисунок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45005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</a:p>
        </p:txBody>
      </p:sp>
      <p:pic>
        <p:nvPicPr>
          <p:cNvPr id="16387" name="Рисунок 3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357313"/>
            <a:ext cx="792956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824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Все что нужно для обитателей аквариума</a:t>
            </a:r>
          </a:p>
        </p:txBody>
      </p:sp>
      <p:pic>
        <p:nvPicPr>
          <p:cNvPr id="3" name="Picture 7" descr="ryba-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391" flipH="1">
            <a:off x="3200400" y="3890797"/>
            <a:ext cx="27432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429000" y="244475"/>
            <a:ext cx="5413375" cy="1050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Термометр</a:t>
            </a:r>
            <a:r>
              <a:rPr lang="ru-RU" dirty="0" smtClean="0"/>
              <a:t> </a:t>
            </a:r>
          </a:p>
        </p:txBody>
      </p:sp>
      <p:pic>
        <p:nvPicPr>
          <p:cNvPr id="10243" name="Picture 6" descr="9021_thumb_G_12957734645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35" r="28261"/>
          <a:stretch>
            <a:fillRect/>
          </a:stretch>
        </p:blipFill>
        <p:spPr bwMode="auto">
          <a:xfrm>
            <a:off x="0" y="2590800"/>
            <a:ext cx="18256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akvariumniy_termometr_00_09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1428750"/>
            <a:ext cx="14938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Термометр стекляный на присоске RESUN RST-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550" y="1428750"/>
            <a:ext cx="11636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 descr="32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3225" y="1428750"/>
            <a:ext cx="23907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AutoShape 16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AutoShape 18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AutoShape 20" descr="thum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" y="49213"/>
            <a:ext cx="27432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image0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9" t="10428" r="1639" b="10538"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2" descr="kormu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image0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0"/>
            <a:ext cx="33480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5" descr="108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 l="10001" t="14667" r="8858" b="18666"/>
          <a:stretch>
            <a:fillRect/>
          </a:stretch>
        </p:blipFill>
        <p:spPr bwMode="auto">
          <a:xfrm>
            <a:off x="5029200" y="4014788"/>
            <a:ext cx="41148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114800" y="2971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кормушки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858000" y="6324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пинцет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Картинка 11 из 8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6250" r="36253" b="6250"/>
          <a:stretch>
            <a:fillRect/>
          </a:stretch>
        </p:blipFill>
        <p:spPr bwMode="auto">
          <a:xfrm>
            <a:off x="0" y="228600"/>
            <a:ext cx="40989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3873500" y="244475"/>
            <a:ext cx="2795588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Помпа </a:t>
            </a:r>
          </a:p>
        </p:txBody>
      </p:sp>
      <p:pic>
        <p:nvPicPr>
          <p:cNvPr id="12292" name="Picture 16" descr="esys_2010102317224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9838" y="0"/>
            <a:ext cx="282416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8" descr="Губка Aquael С-11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0" descr="ANd9GcSj4WATbDvyXNoKKbNg4SlY1Sr9fgpM9DaiWcx_LVa3f-AtmQL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23" r="18222"/>
          <a:stretch>
            <a:fillRect/>
          </a:stretch>
        </p:blipFill>
        <p:spPr bwMode="auto">
          <a:xfrm>
            <a:off x="3625850" y="1428750"/>
            <a:ext cx="2470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244475"/>
            <a:ext cx="35083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Подсветка</a:t>
            </a:r>
          </a:p>
        </p:txBody>
      </p:sp>
      <p:pic>
        <p:nvPicPr>
          <p:cNvPr id="9219" name="Picture 5" descr="ANd9GcRp0AUMeq3SbPX9i6X_DPiQgFyMJBwzs_lvPhJ5bZSIvksYyyTYO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3645" b="10486"/>
          <a:stretch>
            <a:fillRect/>
          </a:stretch>
        </p:blipFill>
        <p:spPr bwMode="auto">
          <a:xfrm>
            <a:off x="228600" y="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sylvag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light-bul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962400"/>
            <a:ext cx="3429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6268" y="2204864"/>
            <a:ext cx="9396536" cy="143192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Инвентарь для замены воды</a:t>
            </a:r>
          </a:p>
        </p:txBody>
      </p:sp>
      <p:pic>
        <p:nvPicPr>
          <p:cNvPr id="3" name="Picture 7" descr="ryba-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391" flipH="1">
            <a:off x="3017415" y="3746781"/>
            <a:ext cx="27432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ANd9GcRIRqwepOjL5yqRAmORsEU06SAEFbDWzL3GZHWEkvCRfHbmspUUj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667" r="15681" b="13333"/>
          <a:stretch>
            <a:fillRect/>
          </a:stretch>
        </p:blipFill>
        <p:spPr bwMode="auto">
          <a:xfrm>
            <a:off x="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6ae35e6c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5814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3352800"/>
            <a:ext cx="3009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си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108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 contrast="-6000"/>
          </a:blip>
          <a:srcRect l="10001" t="14667" r="8858" b="18666"/>
          <a:stretch>
            <a:fillRect/>
          </a:stretch>
        </p:blipFill>
        <p:spPr bwMode="auto">
          <a:xfrm>
            <a:off x="0" y="0"/>
            <a:ext cx="32004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m413171$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04800"/>
            <a:ext cx="2266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81000" y="30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пинцет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2667000" y="990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ножницы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6934200" y="22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сито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533400" y="266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шланг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3962400" y="3733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сачок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6019800" y="3352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грязеотсос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349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Трава</vt:lpstr>
      <vt:lpstr>Аквариумные рыбки</vt:lpstr>
      <vt:lpstr>         </vt:lpstr>
      <vt:lpstr>Презентация PowerPoint</vt:lpstr>
      <vt:lpstr>Термометр </vt:lpstr>
      <vt:lpstr>Презентация PowerPoint</vt:lpstr>
      <vt:lpstr>Помпа </vt:lpstr>
      <vt:lpstr>Подсветка</vt:lpstr>
      <vt:lpstr>Инвентарь для замены воды</vt:lpstr>
      <vt:lpstr>Презентация PowerPoint</vt:lpstr>
      <vt:lpstr>Презентация PowerPoint</vt:lpstr>
      <vt:lpstr>Презентация PowerPoint</vt:lpstr>
      <vt:lpstr>Обитатели аквариума</vt:lpstr>
      <vt:lpstr>Аквариумные рыбки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Водоросли</vt:lpstr>
      <vt:lpstr>Презентация PowerPoint</vt:lpstr>
      <vt:lpstr>Презентация PowerPoint</vt:lpstr>
      <vt:lpstr>Презентация PowerPoint</vt:lpstr>
      <vt:lpstr>Конец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Админ</cp:lastModifiedBy>
  <cp:revision>23</cp:revision>
  <dcterms:created xsi:type="dcterms:W3CDTF">2009-12-04T16:44:06Z</dcterms:created>
  <dcterms:modified xsi:type="dcterms:W3CDTF">2020-04-23T14:12:45Z</dcterms:modified>
</cp:coreProperties>
</file>