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51C5-ABF4-4A6B-B3B9-FFB75DEF1B3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A49-6F7F-4B63-A175-71331BED9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1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51C5-ABF4-4A6B-B3B9-FFB75DEF1B3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A49-6F7F-4B63-A175-71331BED9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4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51C5-ABF4-4A6B-B3B9-FFB75DEF1B3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A49-6F7F-4B63-A175-71331BED9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6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51C5-ABF4-4A6B-B3B9-FFB75DEF1B3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A49-6F7F-4B63-A175-71331BED9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8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51C5-ABF4-4A6B-B3B9-FFB75DEF1B3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A49-6F7F-4B63-A175-71331BED9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3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51C5-ABF4-4A6B-B3B9-FFB75DEF1B3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A49-6F7F-4B63-A175-71331BED9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51C5-ABF4-4A6B-B3B9-FFB75DEF1B3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A49-6F7F-4B63-A175-71331BED9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0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51C5-ABF4-4A6B-B3B9-FFB75DEF1B3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A49-6F7F-4B63-A175-71331BED9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4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51C5-ABF4-4A6B-B3B9-FFB75DEF1B3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A49-6F7F-4B63-A175-71331BED9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6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51C5-ABF4-4A6B-B3B9-FFB75DEF1B3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A49-6F7F-4B63-A175-71331BED9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6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51C5-ABF4-4A6B-B3B9-FFB75DEF1B3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A49-6F7F-4B63-A175-71331BED9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8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51C5-ABF4-4A6B-B3B9-FFB75DEF1B3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8A49-6F7F-4B63-A175-71331BED9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9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252763" cy="22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07504" y="116632"/>
            <a:ext cx="6912768" cy="3024336"/>
          </a:xfrm>
          <a:prstGeom prst="cloudCallout">
            <a:avLst>
              <a:gd name="adj1" fmla="val -18534"/>
              <a:gd name="adj2" fmla="val 819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дорогие ребята!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неделя посвящается спорту. А чтобы заниматься спортом, нам необходимо знать как устроен человек.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И сегодня мы с вами немного поговорим, о том, как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устроено тело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ttps://ds04.infourok.ru/uploads/ex/1329/0013fcd0-cbda4e78/img2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r="11573"/>
          <a:stretch/>
        </p:blipFill>
        <p:spPr bwMode="auto">
          <a:xfrm>
            <a:off x="4716016" y="2708920"/>
            <a:ext cx="37164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43145"/>
              </p:ext>
            </p:extLst>
          </p:nvPr>
        </p:nvGraphicFramePr>
        <p:xfrm>
          <a:off x="899592" y="188640"/>
          <a:ext cx="7104112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2056"/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Смотрите-ка, </a:t>
                      </a:r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вот две руки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Правая и левая!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(вытягиваем руки вперед, показывая)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Они в ладоши могут бить –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правая, и левая!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(хлопаем в ладоши)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Они мне могут нос зажать –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правая, и левая!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очереди зажимаем нос правой и левой рукой)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Ладошкой могут рот прикрыть -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правая, и левая!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(прикрываем рот той и другой)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Дорогу могут показать –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правая, и левая!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(показываем направление то правой, то левой рукой)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носу умеют ковырять –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правая, и левая! 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имитируем ковыряние в носу по очереди каждой рукой)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если кто-то завопит,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правая, и левая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Помогут уши мне заткнуть!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(затыкаем уши)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руками я всегда дружу –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 правою, и с левою!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(дружеское рукопожатие)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могут ласковыми быть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правая, и левая!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(вытягиваем руки вперед, показывая)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Обнимут вас, ко мне прижмут –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правая, и левая!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(обхватываем себя руками – “обнимаем”)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4499992" y="193961"/>
            <a:ext cx="4266442" cy="1311831"/>
          </a:xfrm>
          <a:prstGeom prst="cloudCallout">
            <a:avLst>
              <a:gd name="adj1" fmla="val 8678"/>
              <a:gd name="adj2" fmla="val 18654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теперь, давайте поиграем в игру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«Скажи, зачем нужны нам эти части тела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9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3126526"/>
            <a:ext cx="3889831" cy="26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yaninblog.ru/wp-content/uploads/2017/02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1241"/>
            <a:ext cx="3744416" cy="52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032549" y="2039298"/>
            <a:ext cx="2736304" cy="562213"/>
          </a:xfrm>
          <a:prstGeom prst="cloudCallout">
            <a:avLst>
              <a:gd name="adj1" fmla="val -1814"/>
              <a:gd name="adj2" fmla="val 4092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251520" y="188640"/>
            <a:ext cx="2592288" cy="735747"/>
          </a:xfrm>
          <a:prstGeom prst="wedgeEllipseCallout">
            <a:avLst>
              <a:gd name="adj1" fmla="val 83723"/>
              <a:gd name="adj2" fmla="val 18803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сеют, не сажают,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вырастают.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5868144" y="38084"/>
            <a:ext cx="3024336" cy="1341656"/>
          </a:xfrm>
          <a:prstGeom prst="wedgeEllipseCallout">
            <a:avLst>
              <a:gd name="adj1" fmla="val -63232"/>
              <a:gd name="adj2" fmla="val 9363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брата в разлуке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Скучают друг о друге,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сойдутся вместе –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Сердятся и хмурятся.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2996208" y="188640"/>
            <a:ext cx="2592288" cy="735747"/>
          </a:xfrm>
          <a:prstGeom prst="wedgeEllipseCallout">
            <a:avLst>
              <a:gd name="adj1" fmla="val 50"/>
              <a:gd name="adj2" fmla="val 18369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двух светил в середине я один.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107504" y="4077072"/>
            <a:ext cx="2888704" cy="2553474"/>
          </a:xfrm>
          <a:prstGeom prst="wedgeEllipseCallout">
            <a:avLst>
              <a:gd name="adj1" fmla="val 68810"/>
              <a:gd name="adj2" fmla="val -10364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Стоят два брата,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Кафтаны из бархата,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наряды,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рядом,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сойдутся,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разойдутся,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Жарко обнимутся –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подерутся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107504" y="1618179"/>
            <a:ext cx="2502024" cy="1341656"/>
          </a:xfrm>
          <a:prstGeom prst="wedgeEllipseCallout">
            <a:avLst>
              <a:gd name="adj1" fmla="val 65434"/>
              <a:gd name="adj2" fmla="val 544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горой –дыра,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дыре -отряд,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смелые,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Ровные и белые.</a:t>
            </a:r>
            <a:endParaRPr lang="ru-RU" sz="14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5982532" y="2492896"/>
            <a:ext cx="2987824" cy="735747"/>
          </a:xfrm>
          <a:prstGeom prst="wedgeEllipseCallout">
            <a:avLst>
              <a:gd name="adj1" fmla="val -56813"/>
              <a:gd name="adj2" fmla="val -7865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капустных листа —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Соседи на тыкве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3032549" y="5594742"/>
            <a:ext cx="3173192" cy="735747"/>
          </a:xfrm>
          <a:prstGeom prst="wedgeEllipseCallout">
            <a:avLst>
              <a:gd name="adj1" fmla="val 6158"/>
              <a:gd name="adj2" fmla="val -45136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другой касается –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получается</a:t>
            </a:r>
            <a:endParaRPr lang="ru-RU" sz="1400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5845262" y="3992413"/>
            <a:ext cx="3173192" cy="1947565"/>
          </a:xfrm>
          <a:prstGeom prst="wedgeEllipseCallout">
            <a:avLst>
              <a:gd name="adj1" fmla="val -70239"/>
              <a:gd name="adj2" fmla="val -11763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меня работники,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всём помочь охотники.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не за стеной –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и ночь со мной: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десяток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Верных ребяток! </a:t>
            </a:r>
            <a:endParaRPr lang="ru-RU" sz="1400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2843808" y="4005064"/>
            <a:ext cx="3173192" cy="735747"/>
          </a:xfrm>
          <a:prstGeom prst="wedgeEllipseCallout">
            <a:avLst>
              <a:gd name="adj1" fmla="val -9926"/>
              <a:gd name="adj2" fmla="val -24759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Двое белых лебедей –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по пять детей.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672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123728" y="579178"/>
            <a:ext cx="5760640" cy="983873"/>
          </a:xfrm>
          <a:prstGeom prst="cloudCallout">
            <a:avLst>
              <a:gd name="adj1" fmla="val 41072"/>
              <a:gd name="adj2" fmla="val 26381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вот и пришло время для заданий!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2622" y="3645024"/>
            <a:ext cx="3312813" cy="22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im0-tub-ru.yandex.net/i?id=a4232e087067ded03f2a00a44034097b&amp;n=33&amp;w=215&amp;h=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81" y="2374946"/>
            <a:ext cx="4213859" cy="32142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8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539552" y="193960"/>
            <a:ext cx="7992888" cy="2717363"/>
          </a:xfrm>
          <a:prstGeom prst="cloudCallout">
            <a:avLst>
              <a:gd name="adj1" fmla="val 39965"/>
              <a:gd name="adj2" fmla="val 1330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«Клетка раз, клетка два – получились ты и 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понадобится: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контурное изображение фигурки человека, пластилин, бисер разных цветов и размеров, крашеное пшено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крупы,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присыпка для кондитерских изделий и т.д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(на ваше усмотрение)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2622" y="3645024"/>
            <a:ext cx="3312813" cy="22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llo_html_m7db2ec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36" y="3428304"/>
            <a:ext cx="2175682" cy="26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ello_html_m4145435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2"/>
            <a:ext cx="9144000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539552" y="193960"/>
            <a:ext cx="7992888" cy="2155150"/>
          </a:xfrm>
          <a:prstGeom prst="cloudCallout">
            <a:avLst>
              <a:gd name="adj1" fmla="val -29208"/>
              <a:gd name="adj2" fmla="val 1278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№2. Чтение художественной литературы.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А, чтобы побольше узнать о строении человека,  предлагаю вам и вашим родителям почитать «Сказки о человеческом организме».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312813" cy="22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3771342" y="3461411"/>
            <a:ext cx="4572000" cy="159502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https://nsportal.ru/user/664283/page/detyam-o-tele-cheloveka-skazki-o-chelovecheskom-organizme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2"/>
            <a:ext cx="9144000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539552" y="193960"/>
            <a:ext cx="8352928" cy="2529959"/>
          </a:xfrm>
          <a:prstGeom prst="cloudCallout">
            <a:avLst>
              <a:gd name="adj1" fmla="val -27716"/>
              <a:gd name="adj2" fmla="val 1096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рекомендуется: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представлений о некоторых видах спорта.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уточнять словарь по теме.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и правильно называть виды спорта.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взаимосвязи между видом спорта и его атрибутами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312813" cy="22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0"/>
          <a:stretch/>
        </p:blipFill>
        <p:spPr bwMode="auto">
          <a:xfrm>
            <a:off x="4355976" y="2785744"/>
            <a:ext cx="3744416" cy="3660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2"/>
            <a:ext cx="9144000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539552" y="193960"/>
            <a:ext cx="8352928" cy="6207919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Постарайтесь, чтобы ребёнок встал не позднее 9.00. Если вы хотите с ним позаниматься, помните, что для умственных занятий лучше всего подходят утренние часы с 10.00 до 12.00. Необходимо переключать ребёнка с одного вида деятельности на другой, длительность занятий должна составлять 25-30 минут.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соблюдайте время приёма пищи. Питание ребёнка должно быть щадящим по способу приготовления и химическому составу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(ограничение жареного, солёного, специй, пищевых добавок)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Соблюдайте интервалы между приёмами пищи 3,5-4 часа. Не допускайте перекусов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(печенье, конфеты, сладости, газировка)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несоблюдении интервалов нарушается нормальная желудочная секреция, снижается аппетит.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дня ограничьте физическую, умственную и эмоциональную активность. Перевозбуждение отрицательно влияет на сон. Не забывайте, что ребёнок не должен находиться у телевизора и компьютера более 15-20 минут, позаботьтесь о здоровье своего малыша.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режима дня отражается на состоянии ребёнка: наблюдается повышенная возбудимость, или наоборот – утомлённость, вялость, ребёнку хочется подольше поспать днём.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соблюдать режим в выходные дни.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забывайте, что режим –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здоровье вашего ребёнка!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8594" y="404664"/>
            <a:ext cx="388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рекомендуется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15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4622" y="1844824"/>
            <a:ext cx="8371587" cy="15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987824" y="0"/>
            <a:ext cx="5256584" cy="2670512"/>
          </a:xfrm>
          <a:prstGeom prst="cloudCallout">
            <a:avLst>
              <a:gd name="adj1" fmla="val 25638"/>
              <a:gd name="adj2" fmla="val 946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разные. Каждый из вас единственный и неповторимый. И нигде на всей нашей огромной земле не найдется точно такого же мальчика или девочки.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runews24.ru/assets/images/uploads/pictures/2020/02/children-with-globe_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5005"/>
            <a:ext cx="410814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4169" y="3356992"/>
            <a:ext cx="3889831" cy="26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4283968" y="476672"/>
            <a:ext cx="4078276" cy="1077575"/>
          </a:xfrm>
          <a:prstGeom prst="cloudCallout">
            <a:avLst>
              <a:gd name="adj1" fmla="val 27661"/>
              <a:gd name="adj2" fmla="val 2258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и много общего у нас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r>
              <a:rPr lang="ru-RU" sz="2000" dirty="0" smtClean="0"/>
              <a:t>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4169" y="3356992"/>
            <a:ext cx="3889831" cy="26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956335"/>
            <a:ext cx="3888432" cy="480131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⃰</a:t>
            </a: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сопровождается показом называемых частей тела.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пальцах наших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руках - запястья, локти.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шея, плечи, грудь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животик не забудь.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колени, есть спина,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всего одна.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нас на голове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Уха два и мочки две.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скулы и виски,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глаза, что так близки.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Щеки, нос и две ноздри,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зубы – посмотри!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Подбородок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губой.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знаем мы с тобой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899592" y="260648"/>
            <a:ext cx="4392488" cy="1452384"/>
          </a:xfrm>
          <a:prstGeom prst="cloudCallout">
            <a:avLst>
              <a:gd name="adj1" fmla="val -20994"/>
              <a:gd name="adj2" fmla="val 21193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же возможностями,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тело человека?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889831" cy="26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4.bp.blogspot.com/-NMHaE9uYRf8/WowbW006ZkI/AAAAAAAAITU/qebVruNRzr4ClQSEko5O1ahfwXSJJDfygCLcBGAs/s1600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456384" cy="35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259632" y="178559"/>
            <a:ext cx="5976664" cy="2295704"/>
          </a:xfrm>
          <a:prstGeom prst="cloudCallout">
            <a:avLst>
              <a:gd name="adj1" fmla="val 38177"/>
              <a:gd name="adj2" fmla="val 11313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Когда вы родились и были младенцами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ваше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было непослушным: вы не умели сидеть, стоять, ходить. Вы не могли даже взять в руки игрушку.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9701" y="3068960"/>
            <a:ext cx="3889831" cy="26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avatars.mds.yandex.net/get-zen_doc/99845/pub_5d53c71abc251400ad8ca819_5d53ca87ac412400acfeb1b1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3" y="2802670"/>
            <a:ext cx="4124457" cy="27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4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683568" y="203676"/>
            <a:ext cx="5400600" cy="1874044"/>
          </a:xfrm>
          <a:prstGeom prst="cloudCallout">
            <a:avLst>
              <a:gd name="adj1" fmla="val -18967"/>
              <a:gd name="adj2" fmla="val 10177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- </a:t>
            </a:r>
            <a:r>
              <a:rPr lang="ru-RU" dirty="0"/>
              <a:t>Но вы росли и становились старше, из беспомощных младенцев превратились в сильных и умелых детей.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2" y="3310806"/>
            <a:ext cx="3889831" cy="26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medaboutme.ru/upload/iblock/4b6/razvitie_rebenka_v_4_5_let_chto_dolzhen_umet_i_znat_vash_maly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87580"/>
            <a:ext cx="5176408" cy="34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491880" y="44624"/>
            <a:ext cx="4392488" cy="1452384"/>
          </a:xfrm>
          <a:prstGeom prst="cloudCallout">
            <a:avLst>
              <a:gd name="adj1" fmla="val 26935"/>
              <a:gd name="adj2" fmla="val 1804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- </a:t>
            </a:r>
            <a:r>
              <a:rPr lang="ru-RU" dirty="0"/>
              <a:t>Когда вы станете взрослыми, то будете уметь еще больше.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6735" y="3068961"/>
            <a:ext cx="31853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glavnoe-smi.ru/wp-content/uploads/2019/09/1-0787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8389"/>
            <a:ext cx="4824536" cy="393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51520" y="0"/>
            <a:ext cx="7704856" cy="1874044"/>
          </a:xfrm>
          <a:prstGeom prst="cloudCallout">
            <a:avLst>
              <a:gd name="adj1" fmla="val -29282"/>
              <a:gd name="adj2" fmla="val 12040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- </a:t>
            </a:r>
            <a:r>
              <a:rPr lang="ru-RU" dirty="0"/>
              <a:t>А к старости тело как бы изнашивается и снова становится слабым. Старикам тяжело долго стоять и носить тяжести. Вот почему мы уступаем им место в транспорте и помогаем носить сумки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3889831" cy="26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vatars.mds.yandex.net/get-zen_doc/53963/pub_5cea3172e68b7800b39c1782_5cea58d2776f8400b3a4ad81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26613"/>
            <a:ext cx="4464496" cy="34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ds04.infourok.ru/uploads/ex/01c7/000b86fe-5bdaf8af/hello_html_m601c4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-1391"/>
            <a:ext cx="9191439" cy="6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555776" y="266356"/>
            <a:ext cx="4918398" cy="1405533"/>
          </a:xfrm>
          <a:prstGeom prst="cloudCallout">
            <a:avLst>
              <a:gd name="adj1" fmla="val 34942"/>
              <a:gd name="adj2" fmla="val 1801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Пришло время сделать пальчиковую гимнастику 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левой и правой руке»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printonic.ru/uploads/images/2016/03/14/img_56e65de88d7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3212976"/>
            <a:ext cx="3889831" cy="26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fsd.multiurok.ru/html/2018/10/28/s_5bd6047cdb585/980325_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7236">
            <a:off x="422621" y="2517135"/>
            <a:ext cx="4452179" cy="28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958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37</cp:revision>
  <dcterms:created xsi:type="dcterms:W3CDTF">2020-04-15T17:56:38Z</dcterms:created>
  <dcterms:modified xsi:type="dcterms:W3CDTF">2020-04-16T07:19:51Z</dcterms:modified>
</cp:coreProperties>
</file>