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48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2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90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3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1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4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1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3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7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94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76F8-520B-4F18-BD47-9D4BDC16DAD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5117-92B4-4BE7-900A-BBD4B199F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3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«Чудо- рыбка»</a:t>
            </a:r>
            <a:br>
              <a:rPr lang="ru-RU" dirty="0" smtClean="0"/>
            </a:br>
            <a:r>
              <a:rPr lang="ru-RU" sz="3200" dirty="0" smtClean="0"/>
              <a:t>Рисование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                                                     Подготовила: </a:t>
            </a:r>
            <a:r>
              <a:rPr lang="ru-RU" sz="2800" b="1" dirty="0" err="1" smtClean="0"/>
              <a:t>Балиева</a:t>
            </a:r>
            <a:r>
              <a:rPr lang="ru-RU" sz="2800" b="1" dirty="0" smtClean="0"/>
              <a:t> Т.В</a:t>
            </a:r>
            <a:endParaRPr lang="ru-RU" sz="2800" b="1" dirty="0"/>
          </a:p>
        </p:txBody>
      </p:sp>
      <p:pic>
        <p:nvPicPr>
          <p:cNvPr id="5" name="Picture 8">
            <a:extLst>
              <a:ext uri="{FF2B5EF4-FFF2-40B4-BE49-F238E27FC236}">
                <a16:creationId xmlns="" xmlns:lc="http://schemas.openxmlformats.org/drawingml/2006/lockedCanvas" xmlns:a16="http://schemas.microsoft.com/office/drawing/2014/main" id="{C43CC7C0-5658-4F40-BF61-66D146073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/>
          <a:stretch>
            <a:fillRect/>
          </a:stretch>
        </p:blipFill>
        <p:spPr bwMode="auto">
          <a:xfrm>
            <a:off x="1691680" y="1556791"/>
            <a:ext cx="5040560" cy="360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29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Тема: « Чудо –рыбка»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Цель: учить детей рисовать рыбок по образцу. Оттачивать навыки выделения в рисунку главное и существенное каллиграфическими линиями.</a:t>
            </a:r>
          </a:p>
          <a:p>
            <a:r>
              <a:rPr lang="ru-RU" sz="2800" dirty="0" smtClean="0"/>
              <a:t>Задачи: Образовательные:  Учить рисовать рыбу, передовая различные виды, используя штрихи разного характера, закрепить  представления детей о видах линий, их характере и выразительности.</a:t>
            </a:r>
          </a:p>
          <a:p>
            <a:r>
              <a:rPr lang="ru-RU" sz="2800" dirty="0" smtClean="0"/>
              <a:t>Развивающие: Развивать внимание , воображение, мелкую моторику рук.</a:t>
            </a:r>
          </a:p>
          <a:p>
            <a:r>
              <a:rPr lang="ru-RU" sz="2800" dirty="0" smtClean="0"/>
              <a:t>Воспитательные: воспитывать  аккуратность , самостоятельность, ответственность за выполнение работы, эстетический вкус.</a:t>
            </a:r>
          </a:p>
          <a:p>
            <a:pPr marL="0" indent="0">
              <a:buNone/>
            </a:pPr>
            <a:r>
              <a:rPr lang="ru-RU" sz="2800" dirty="0" smtClean="0"/>
              <a:t> 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1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069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Рисовать рыбу очень просто. Ее тело состоит из овала , а хвост и плавники похож на треугольник</a:t>
            </a:r>
            <a:endParaRPr lang="ru-RU" sz="2800" dirty="0"/>
          </a:p>
        </p:txBody>
      </p:sp>
      <p:pic>
        <p:nvPicPr>
          <p:cNvPr id="4" name="Picture 4">
            <a:extLst>
              <a:ext uri="{FF2B5EF4-FFF2-40B4-BE49-F238E27FC236}">
                <a16:creationId xmlns="" xmlns:lc="http://schemas.openxmlformats.org/drawingml/2006/lockedCanvas" xmlns:a16="http://schemas.microsoft.com/office/drawing/2014/main" id="{EA5C8B04-CEE0-4E7B-BC00-8C04167181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06489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2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Золотая рыбка</a:t>
            </a: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lc="http://schemas.openxmlformats.org/drawingml/2006/lockedCanvas" xmlns:a16="http://schemas.microsoft.com/office/drawing/2014/main" id="{52F46EEE-B09D-455E-B840-8B5DAFE33D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208911" cy="5669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4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lc="http://schemas.openxmlformats.org/drawingml/2006/lockedCanvas" xmlns:a16="http://schemas.microsoft.com/office/drawing/2014/main" id="{78FC2EA7-D8AC-4C9A-BA8F-B0480FF2D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0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="" xmlns:lc="http://schemas.openxmlformats.org/drawingml/2006/lockedCanvas" xmlns:a16="http://schemas.microsoft.com/office/drawing/2014/main" id="{C43CC7C0-5658-4F40-BF61-66D146073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/>
          <a:stretch>
            <a:fillRect/>
          </a:stretch>
        </p:blipFill>
        <p:spPr bwMode="auto">
          <a:xfrm>
            <a:off x="47285" y="3117083"/>
            <a:ext cx="4932040" cy="374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="" xmlns:lc="http://schemas.openxmlformats.org/drawingml/2006/lockedCanvas" xmlns:a16="http://schemas.microsoft.com/office/drawing/2014/main" id="{12065302-2799-4687-83D1-5E2117BFE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2"/>
          <a:stretch>
            <a:fillRect/>
          </a:stretch>
        </p:blipFill>
        <p:spPr bwMode="auto">
          <a:xfrm>
            <a:off x="1" y="-1"/>
            <a:ext cx="3275856" cy="242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>
            <a:extLst>
              <a:ext uri="{FF2B5EF4-FFF2-40B4-BE49-F238E27FC236}">
                <a16:creationId xmlns="" xmlns:lc="http://schemas.openxmlformats.org/drawingml/2006/lockedCanvas" xmlns:a16="http://schemas.microsoft.com/office/drawing/2014/main" id="{4B74837A-0872-4987-9560-72907CDA2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10" r="7095" b="16505"/>
          <a:stretch>
            <a:fillRect/>
          </a:stretch>
        </p:blipFill>
        <p:spPr bwMode="auto">
          <a:xfrm>
            <a:off x="3023394" y="-1"/>
            <a:ext cx="3097212" cy="2420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="" xmlns:lc="http://schemas.openxmlformats.org/drawingml/2006/lockedCanvas" xmlns:a16="http://schemas.microsoft.com/office/drawing/2014/main" id="{0F74EC08-B5FE-45D6-BE67-AC26865AB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" t="19463" r="9714"/>
          <a:stretch>
            <a:fillRect/>
          </a:stretch>
        </p:blipFill>
        <p:spPr bwMode="auto">
          <a:xfrm>
            <a:off x="5872449" y="1628800"/>
            <a:ext cx="3168352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="" xmlns:lc="http://schemas.openxmlformats.org/drawingml/2006/lockedCanvas" xmlns:a16="http://schemas.microsoft.com/office/drawing/2014/main" id="{65BF19D1-2731-4083-8FBD-4866875DC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8999"/>
            <a:ext cx="3600400" cy="295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="" xmlns:lc="http://schemas.openxmlformats.org/drawingml/2006/lockedCanvas" xmlns:a16="http://schemas.microsoft.com/office/drawing/2014/main" id="{C43CC7C0-5658-4F40-BF61-66D146073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/>
          <a:stretch>
            <a:fillRect/>
          </a:stretch>
        </p:blipFill>
        <p:spPr bwMode="auto">
          <a:xfrm>
            <a:off x="49856" y="3032293"/>
            <a:ext cx="4932040" cy="374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8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2">
            <a:extLst>
              <a:ext uri="{FF2B5EF4-FFF2-40B4-BE49-F238E27FC236}">
                <a16:creationId xmlns="" xmlns:lc="http://schemas.openxmlformats.org/drawingml/2006/lockedCanvas" xmlns:a16="http://schemas.microsoft.com/office/drawing/2014/main" id="{6BD743FB-0115-46B6-BB70-2D72BB8B1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3105150"/>
            <a:ext cx="1009650" cy="6477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3" name="Picture 2">
            <a:extLst>
              <a:ext uri="{FF2B5EF4-FFF2-40B4-BE49-F238E27FC236}">
                <a16:creationId xmlns="" xmlns:lc="http://schemas.openxmlformats.org/drawingml/2006/lockedCanvas" xmlns:a16="http://schemas.microsoft.com/office/drawing/2014/main" id="{BED0016A-7CA9-488E-A00E-327B955AB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3456385" cy="234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="" xmlns:lc="http://schemas.openxmlformats.org/drawingml/2006/lockedCanvas" xmlns:a16="http://schemas.microsoft.com/office/drawing/2014/main" id="{9AA321B9-8D83-470A-9BBE-242DC502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72" t="72060" r="-104"/>
          <a:stretch>
            <a:fillRect/>
          </a:stretch>
        </p:blipFill>
        <p:spPr bwMode="auto">
          <a:xfrm>
            <a:off x="3535240" y="0"/>
            <a:ext cx="2519362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="" xmlns:lc="http://schemas.openxmlformats.org/drawingml/2006/lockedCanvas" xmlns:a16="http://schemas.microsoft.com/office/drawing/2014/main" id="{A6909459-BF0E-4B13-B0CF-87DE34E23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012" y="2662941"/>
            <a:ext cx="3923928" cy="393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>
            <a:extLst>
              <a:ext uri="{FF2B5EF4-FFF2-40B4-BE49-F238E27FC236}">
                <a16:creationId xmlns="" xmlns:lc="http://schemas.openxmlformats.org/drawingml/2006/lockedCanvas" xmlns:a16="http://schemas.microsoft.com/office/drawing/2014/main" id="{3E4024C4-1B57-4412-9E1B-722910E6D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88669"/>
            <a:ext cx="2128837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="" xmlns:lc="http://schemas.openxmlformats.org/drawingml/2006/lockedCanvas" xmlns:a16="http://schemas.microsoft.com/office/drawing/2014/main" id="{1FF8D478-23E1-467C-AE6D-69FA30962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" y="3709199"/>
            <a:ext cx="2397125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>
            <a:extLst>
              <a:ext uri="{FF2B5EF4-FFF2-40B4-BE49-F238E27FC236}">
                <a16:creationId xmlns="" xmlns:lc="http://schemas.openxmlformats.org/drawingml/2006/lockedCanvas" xmlns:a16="http://schemas.microsoft.com/office/drawing/2014/main" id="{CCB609E0-A953-4BA4-AA1C-597FCF63C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8" t="72060" r="45212" b="626"/>
          <a:stretch>
            <a:fillRect/>
          </a:stretch>
        </p:blipFill>
        <p:spPr bwMode="auto">
          <a:xfrm>
            <a:off x="2339753" y="2539206"/>
            <a:ext cx="2665260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5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112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«Чудо- рыбка» Рисование</vt:lpstr>
      <vt:lpstr>Тема: « Чудо –рыбка»</vt:lpstr>
      <vt:lpstr>Рисовать рыбу очень просто. Ее тело состоит из овала , а хвост и плавники похож на треугольник</vt:lpstr>
      <vt:lpstr>Золотая рыбка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«Чудо- рыбка» Рисование</dc:title>
  <dc:creator>tamil</dc:creator>
  <cp:lastModifiedBy>tamil</cp:lastModifiedBy>
  <cp:revision>8</cp:revision>
  <dcterms:created xsi:type="dcterms:W3CDTF">2020-04-24T12:33:12Z</dcterms:created>
  <dcterms:modified xsi:type="dcterms:W3CDTF">2020-04-27T09:25:30Z</dcterms:modified>
</cp:coreProperties>
</file>