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70C1-4275-43C8-809A-6F4280617130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46E84-7B54-4DB0-A9DD-6680126A45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www.youtube.com/watch?v=C2946KGhrA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_UscEXtHbM4" TargetMode="External"/><Relationship Id="rId5" Type="http://schemas.openxmlformats.org/officeDocument/2006/relationships/hyperlink" Target="https://www.youtube.com/watch?v=Hmj6zxDO-VQ" TargetMode="External"/><Relationship Id="rId4" Type="http://schemas.openxmlformats.org/officeDocument/2006/relationships/hyperlink" Target="https://www.youtube.com/watch?v=ljcVEvsJz9c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2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643050"/>
            <a:ext cx="8486618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3200" b="1" i="0" u="none" strike="noStrike" cap="none" normalizeH="0" baseline="0" dirty="0" smtClean="0" bmk="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ЕКОМЕНДАЦИИ РОДИТЕЛЯМ </a:t>
            </a:r>
            <a:r>
              <a:rPr kumimoji="0" lang="ru-RU" sz="3200" b="1" i="0" u="none" strike="noStrike" cap="none" normalizeH="0" baseline="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ТЕМЕ </a:t>
            </a:r>
            <a:endParaRPr kumimoji="0" lang="ru-RU" sz="3200" b="0" i="0" u="none" strike="noStrike" cap="none" normalizeH="0" baseline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«РЫБЫ. МОРСКИЕ ОБИТАТЕЛИ»</a:t>
            </a:r>
            <a:endParaRPr kumimoji="0" lang="ru-RU" sz="3200" b="0" i="0" u="none" strike="noStrike" cap="none" normalizeH="0" baseline="0" dirty="0" smtClean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Круглая лента лицом вниз 8"/>
          <p:cNvSpPr/>
          <p:nvPr/>
        </p:nvSpPr>
        <p:spPr>
          <a:xfrm>
            <a:off x="5214942" y="3786190"/>
            <a:ext cx="3714744" cy="1015960"/>
          </a:xfrm>
          <a:prstGeom prst="ellipseRibbon">
            <a:avLst>
              <a:gd name="adj1" fmla="val 25000"/>
              <a:gd name="adj2" fmla="val 68750"/>
              <a:gd name="adj3" fmla="val 125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r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Щебликова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428992" y="6072206"/>
            <a:ext cx="1857388" cy="428628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Мытищи,2020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2214554"/>
            <a:ext cx="8929718" cy="3720465"/>
          </a:xfrm>
          <a:prstGeom prst="verticalScroll">
            <a:avLst>
              <a:gd name="adj" fmla="val 15494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Расскажите ребенку о жителях подводного мира (моря, реки, океан, озера).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Обратите внимание на особенности проживания, питания, строения этих животных.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Ответьте на вопросы: что у рыб вместо ног? Почему они могут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дышать в воде?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Рассмотрите с ребенком иллюстрации подводных жителей.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28604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Предлагаю вам некоторые рекомендации по работе с детьми для закрепления данной темы.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2285992"/>
            <a:ext cx="4708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РОДИТЕЛЯМ РЕКОМЕНДУЕТСЯ: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07141" y="423000"/>
            <a:ext cx="8929718" cy="6055043"/>
          </a:xfrm>
          <a:prstGeom prst="horizontalScroll">
            <a:avLst>
              <a:gd name="adj" fmla="val 1044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Рыбы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водные жители, тело которых покрыто чешуёй. Тело рыбы состоит из головы, туловища, хвоста и плавников. При помощи плавников рыбы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уворачиваются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воде и меняют направление. Рулём для них служит хвост. У  большинства рыб глаза расположены по обе стороны от головы, причём рыба умеет видеть каждым глазом по отдельности: она видит сразу и перед собой и над собой, и сзади, и под собой. Дышат рыбы при помощи жабр. Они закрывают жабры и набирают полный рот воды, а потом открывают жабры и выпускают через них воду, «забирая» из воды кислород.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 рыбы можно определить по размеру ее чешуи. Рыба не добавляет новую чешую, пока она растет, но она увеличивается в размерах. Таким образом, чешуя показывает возраст рыбы. Все рыбы, живущие на нашей земле, делятся на две группы: морские и пресноводные.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Морские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рыбы, которые могут жить только в солёной воде.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Пресноводные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рыбы, живущие в озере, в пруду, в реке, и в аквариуме.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Рыбы откладывают икру и часто оберегают её до момента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вылупления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мальков. Очень часто самцы разделяют с самками заботу о детёнышах.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428604"/>
            <a:ext cx="6031651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РАССКАЖИТЕ РЕБЁНКУ О РЫБАХ: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07141" y="423000"/>
            <a:ext cx="8929718" cy="6055043"/>
          </a:xfrm>
          <a:prstGeom prst="horizontalScroll">
            <a:avLst>
              <a:gd name="adj" fmla="val 1044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Рыбы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водные жители, тело которых покрыто чешуёй. Тело рыбы состоит из головы, туловища, хвоста и плавников. При помощи плавников рыбы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уворачиваются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воде и меняют направление. Рулём для них служит хвост. У  большинства рыб глаза расположены по обе стороны от головы, причём рыба умеет видеть каждым глазом по отдельности: она видит сразу и перед собой и над собой, и сзади, и под собой. Дышат рыбы при помощи жабр. Они закрывают жабры и набирают полный рот воды, а потом открывают жабры и выпускают через них воду, «забирая» из воды кислород.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 рыбы можно определить по размеру ее чешуи. Рыба не добавляет новую чешую, пока она растет, но она увеличивается в размерах. Таким образом, чешуя показывает возраст рыбы. Все рыбы, живущие на нашей земле, делятся на две группы: морские и пресноводные.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Морские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рыбы, которые могут жить только в солёной воде.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Пресноводные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рыбы, живущие в озере, в пруду, в реке, и в аквариуме.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Рыбы откладывают икру и часто оберегают её до момента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вылупления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мальков. Очень часто самцы разделяют с самками заботу о детёнышах.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428604"/>
            <a:ext cx="6031651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РАССКАЖИТЕ РЕБЁНКУ О РЫБАХ: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grpSp>
        <p:nvGrpSpPr>
          <p:cNvPr id="5" name="Группа 5"/>
          <p:cNvGrpSpPr/>
          <p:nvPr/>
        </p:nvGrpSpPr>
        <p:grpSpPr>
          <a:xfrm>
            <a:off x="0" y="122763"/>
            <a:ext cx="9075165" cy="6741368"/>
            <a:chOff x="0" y="122763"/>
            <a:chExt cx="9075165" cy="6741368"/>
          </a:xfrm>
        </p:grpSpPr>
        <p:grpSp>
          <p:nvGrpSpPr>
            <p:cNvPr id="6" name="Группа 4"/>
            <p:cNvGrpSpPr/>
            <p:nvPr/>
          </p:nvGrpSpPr>
          <p:grpSpPr>
            <a:xfrm>
              <a:off x="0" y="122763"/>
              <a:ext cx="9075165" cy="6741368"/>
              <a:chOff x="0" y="116632"/>
              <a:chExt cx="9075165" cy="6741368"/>
            </a:xfrm>
          </p:grpSpPr>
          <p:pic>
            <p:nvPicPr>
              <p:cNvPr id="25602" name="Picture 2" descr="https://i.pinimg.com/originals/5f/c8/d4/5fc8d454a690edc255ddf209adc19da3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16632"/>
                <a:ext cx="9075165" cy="67413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" name="Прямоугольник 1"/>
              <p:cNvSpPr/>
              <p:nvPr/>
            </p:nvSpPr>
            <p:spPr>
              <a:xfrm>
                <a:off x="4606540" y="404664"/>
                <a:ext cx="3672408" cy="5047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1.И.Токмакова. «Где спит рыбка».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2.А.Пушкин. «Сказка о рыбаке и рыбке».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3.М.Яснов. «Подводная считалка».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4.Н.Матвеева. «Рыба, рыба».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5.Е.Пермяк. «Первая рыбка».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6.О.Григорьев. «Сом».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7.Л.Толстой. «Акула».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8.М.Яснов. «Рыбка. Про карасика».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9.В.Сутеев. «Как я ловил рыбу».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10.М.Стельмах. «Горе-рыболов».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11. </a:t>
                </a:r>
                <a:r>
                  <a:rPr lang="ru-RU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Р.н.сказка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«О щуке зубастой».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12. </a:t>
                </a:r>
                <a:r>
                  <a:rPr lang="ru-RU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Р.н.сказка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«Сказка о Ерше </a:t>
                </a:r>
                <a:r>
                  <a:rPr lang="ru-RU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Ершовиче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сыне </a:t>
                </a:r>
                <a:r>
                  <a:rPr lang="ru-RU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Щетинникове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13. </a:t>
                </a:r>
                <a:r>
                  <a:rPr lang="ru-RU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Р.н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сказка. «По щучьему велению».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14.Е.Чеповецкий. «В тихой речке».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15.И.Демьянов. «Невкусные ёршики».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16.Г.Юдин. «Ёжик и ёршик».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 </a:t>
                </a:r>
                <a:r>
                  <a:rPr lang="ru-RU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Н.Сладков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«Рыбий загар».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18.Н Сладков. «Рыбьи пляски».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19.Н.Сладков. «Шёпот рыб».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20.Н.Сладков. «Озорники».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21.Н.Сладков. «Линь».</a:t>
                </a:r>
                <a:endParaRPr lang="ru-RU" sz="14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22.Н.Сладков. «Золотая рыбка».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Прямоугольник 3"/>
            <p:cNvSpPr/>
            <p:nvPr/>
          </p:nvSpPr>
          <p:spPr>
            <a:xfrm>
              <a:off x="1571604" y="2428868"/>
              <a:ext cx="2504340" cy="369332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ЧИТАЕМ С ДЕТЬМИ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6789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grpSp>
        <p:nvGrpSpPr>
          <p:cNvPr id="2" name="Группа 7"/>
          <p:cNvGrpSpPr/>
          <p:nvPr/>
        </p:nvGrpSpPr>
        <p:grpSpPr>
          <a:xfrm>
            <a:off x="467544" y="173008"/>
            <a:ext cx="8722506" cy="6446196"/>
            <a:chOff x="467544" y="173008"/>
            <a:chExt cx="8722506" cy="6446196"/>
          </a:xfrm>
        </p:grpSpPr>
        <p:pic>
          <p:nvPicPr>
            <p:cNvPr id="26632" name="Picture 8" descr="https://im0-tub-ru.yandex.net/i?id=d00b85ac17d4e5501a872faa88eb5c05&amp;n=1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73008"/>
              <a:ext cx="8722506" cy="6446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843808" y="836712"/>
              <a:ext cx="36797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СМОТРИМ С ДЕТЬМИ: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27148" y="1700808"/>
              <a:ext cx="5513044" cy="17113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en-US" dirty="0" smtClean="0">
                  <a:hlinkClick r:id="rId4"/>
                </a:rPr>
                <a:t>https://www.youtube.com/watch?v=ljcVEvsJz9c</a:t>
              </a:r>
              <a:endParaRPr lang="ru-RU" dirty="0" smtClean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en-US" dirty="0" smtClean="0">
                  <a:hlinkClick r:id="rId5"/>
                </a:rPr>
                <a:t>https://www.youtube.com/watch?v=Hmj6zxDO-VQ</a:t>
              </a:r>
              <a:endParaRPr lang="ru-RU" dirty="0" smtClean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en-US" dirty="0" smtClean="0">
                  <a:hlinkClick r:id="rId6"/>
                </a:rPr>
                <a:t>https://www.youtube.com/watch?v=_UscEXtHbM4</a:t>
              </a:r>
              <a:endParaRPr lang="ru-RU" dirty="0" smtClean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en-US" dirty="0" smtClean="0">
                  <a:hlinkClick r:id="rId7"/>
                </a:rPr>
                <a:t>https://www.youtube.com/watch?v=C2946KGhrAQ</a:t>
              </a:r>
              <a:endParaRPr lang="ru-RU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775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krot.info/uploads/posts/2020-01/1579536668_1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0"/>
            <a:ext cx="9271022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18170" y="1643050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708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Алеша</dc:creator>
  <cp:lastModifiedBy>Алеша</cp:lastModifiedBy>
  <cp:revision>5</cp:revision>
  <dcterms:created xsi:type="dcterms:W3CDTF">2020-04-28T05:30:08Z</dcterms:created>
  <dcterms:modified xsi:type="dcterms:W3CDTF">2020-04-28T06:05:34Z</dcterms:modified>
</cp:coreProperties>
</file>