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2" r:id="rId4"/>
    <p:sldId id="259" r:id="rId5"/>
    <p:sldId id="260" r:id="rId6"/>
    <p:sldId id="257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49" autoAdjust="0"/>
  </p:normalViewPr>
  <p:slideViewPr>
    <p:cSldViewPr>
      <p:cViewPr varScale="1">
        <p:scale>
          <a:sx n="91" d="100"/>
          <a:sy n="91" d="100"/>
        </p:scale>
        <p:origin x="-3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50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F14FE-DA35-4021-B3A0-D91109291948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D35E3-921C-448C-86AA-6E92CF1B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D35E3-921C-448C-86AA-6E92CF1B3F0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D35E3-921C-448C-86AA-6E92CF1B3F0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Рекомендовано всем детям, под присмотром родителей, во время нахождения дома, выполнение упражнений от </a:t>
            </a:r>
          </a:p>
          <a:p>
            <a:r>
              <a:rPr lang="ru-RU" dirty="0" smtClean="0"/>
              <a:t>Пахомовой Натальи Ивановны</a:t>
            </a:r>
            <a:endParaRPr lang="en-US" dirty="0" smtClean="0"/>
          </a:p>
          <a:p>
            <a:r>
              <a:rPr lang="ru-RU" dirty="0" smtClean="0"/>
              <a:t> инструктора по физической культуре МБДОУ №53 «Росточек»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Овладение основными видами движения дома 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smtClean="0"/>
              <a:t>детей </a:t>
            </a:r>
            <a:r>
              <a:rPr lang="ru-RU" dirty="0" smtClean="0"/>
              <a:t>средней  группы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79712" y="112474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РАБОТА С МЯЧОМ: ИГРАЙТЕ С МЯЧОМ</a:t>
            </a:r>
            <a:r>
              <a:rPr lang="ru-RU" sz="1200" b="1" dirty="0" smtClean="0"/>
              <a:t>.</a:t>
            </a:r>
            <a:endParaRPr lang="ru-RU" b="1" dirty="0"/>
          </a:p>
          <a:p>
            <a:pPr algn="ctr"/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484784"/>
            <a:ext cx="78488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Бросок мяча вверх и ловля двумя руками не прижимая мяч к себе; если получается делаем  тоже с хлопком и ловля двумя руками не прижимая мяч к себе;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Бросок  мяча вверх двумя руками и ловля его после удара мяча о пол;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Перебрасывание мяча двумя руками  снизу  своему партнёру (маме или папе, брату или сестре) и ловля от партнёра; ( стараться бросать в руки партнёру)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Подбрасывание мяча одной рукой и ловля двумя руками;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Прокатывание мячей друг другу через воротца (положить ограждение, </a:t>
            </a:r>
          </a:p>
          <a:p>
            <a:pPr marL="342900" indent="-342900"/>
            <a:r>
              <a:rPr lang="ru-RU" sz="1600" dirty="0" smtClean="0"/>
              <a:t>чтобы мяч не закатывался за них);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Катание мяча в цель («Боулинг»- катание из и.п.  Стоя на двух ногах, </a:t>
            </a:r>
          </a:p>
          <a:p>
            <a:pPr marL="342900" indent="-342900"/>
            <a:r>
              <a:rPr lang="ru-RU" sz="1600" dirty="0" smtClean="0"/>
              <a:t>наклониться и покатить  в цель;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Бросание мяча двумя руками об пол и ловля его двумя руками стоя на</a:t>
            </a:r>
          </a:p>
          <a:p>
            <a:pPr marL="342900" indent="-342900"/>
            <a:r>
              <a:rPr lang="ru-RU" sz="1600" dirty="0" smtClean="0"/>
              <a:t>месте ( ! Делаем бросок об пол, а не отпускание мяча); </a:t>
            </a:r>
            <a:r>
              <a:rPr lang="ru-RU" sz="1600" b="1" i="1" dirty="0" smtClean="0"/>
              <a:t>У кого получается делаем: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 Отбивание мяча двумя руками об пол без остановки  (4-5 раз)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Прокатывание мяча между предметами (змейкой), подталкивая его </a:t>
            </a:r>
          </a:p>
          <a:p>
            <a:pPr marL="342900" indent="-342900"/>
            <a:r>
              <a:rPr lang="ru-RU" sz="1600" dirty="0" smtClean="0"/>
              <a:t>двумя руками;</a:t>
            </a:r>
          </a:p>
          <a:p>
            <a:pPr marL="342900" indent="-342900"/>
            <a:endParaRPr lang="ru-RU" sz="160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sz="140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sz="1400" dirty="0"/>
          </a:p>
        </p:txBody>
      </p:sp>
      <p:sp>
        <p:nvSpPr>
          <p:cNvPr id="4098" name="AutoShape 2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79712" y="112474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РАБОТА С МЯЧОМ: ИГРАЙТЕ С МЯЧОМ</a:t>
            </a:r>
            <a:r>
              <a:rPr lang="ru-RU" sz="1200" b="1" dirty="0" smtClean="0"/>
              <a:t>.</a:t>
            </a:r>
            <a:endParaRPr lang="ru-RU" b="1" dirty="0"/>
          </a:p>
          <a:p>
            <a:pPr algn="ctr"/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484784"/>
            <a:ext cx="71514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ru-RU" sz="1600" b="1" u="sng" dirty="0" smtClean="0"/>
              <a:t>Для тех кто на даче: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Бросание мяча вдаль через шнур (сетку), способом двумя руками из-за</a:t>
            </a:r>
          </a:p>
          <a:p>
            <a:pPr marL="342900" indent="-342900"/>
            <a:r>
              <a:rPr lang="ru-RU" sz="1600" dirty="0" smtClean="0"/>
              <a:t> головы и двумя руками снизу;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Забивание мяча в ворота ногой.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5896" y="249289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МЕТАНИЕ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1043608" y="2852936"/>
            <a:ext cx="7200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/>
              <a:t>     Метание в горизонтальную цель. </a:t>
            </a:r>
            <a:endParaRPr lang="ru-RU" sz="1600" dirty="0" smtClean="0"/>
          </a:p>
          <a:p>
            <a:r>
              <a:rPr lang="ru-RU" sz="1600" dirty="0" smtClean="0"/>
              <a:t>    </a:t>
            </a:r>
            <a:r>
              <a:rPr lang="ru-RU" sz="1600" dirty="0" smtClean="0"/>
              <a:t>Способом </a:t>
            </a:r>
            <a:r>
              <a:rPr lang="ru-RU" sz="1600" dirty="0" smtClean="0"/>
              <a:t>«прямой рукой снизу» Метание мешочка (200гр- можно сделать самодельный из полотенца, тряпок)в коробку или </a:t>
            </a:r>
            <a:r>
              <a:rPr lang="ru-RU" sz="1600" dirty="0" smtClean="0"/>
              <a:t>корзину, </a:t>
            </a:r>
            <a:r>
              <a:rPr lang="ru-RU" sz="1600" dirty="0" smtClean="0"/>
              <a:t>или в ведро. Расстояние от ребёнка 2,5 метра.</a:t>
            </a:r>
          </a:p>
          <a:p>
            <a:r>
              <a:rPr lang="ru-RU" sz="1600" b="1" dirty="0" smtClean="0"/>
              <a:t>    !Важно!  </a:t>
            </a:r>
            <a:r>
              <a:rPr lang="ru-RU" sz="1600" dirty="0" smtClean="0"/>
              <a:t>И.П.- мешочек в правой руке, правую ногу нужно отставить назад на носок. (разноимённая позиция)</a:t>
            </a:r>
          </a:p>
          <a:p>
            <a:r>
              <a:rPr lang="ru-RU" sz="1600" dirty="0" smtClean="0"/>
              <a:t>     При замахе рука с мешочком отводится вниз –назад до отказа, одновременно переносится тяжесть тела на правую ногу, левая на носок;</a:t>
            </a:r>
          </a:p>
          <a:p>
            <a:r>
              <a:rPr lang="ru-RU" sz="1600" dirty="0" smtClean="0"/>
              <a:t>     При броске тяжесть тела опять переносим на левую ногу, рука </a:t>
            </a:r>
            <a:r>
              <a:rPr lang="ru-RU" sz="1600" b="1" dirty="0" smtClean="0"/>
              <a:t>прямая</a:t>
            </a:r>
            <a:r>
              <a:rPr lang="ru-RU" sz="1600" dirty="0" smtClean="0"/>
              <a:t> с мешочком проносится </a:t>
            </a:r>
            <a:r>
              <a:rPr lang="ru-RU" sz="1600" dirty="0" err="1" smtClean="0"/>
              <a:t>вниз-вперёд</a:t>
            </a:r>
            <a:r>
              <a:rPr lang="ru-RU" sz="1600" dirty="0" smtClean="0"/>
              <a:t> и совершает бросок мешочка в корзину.</a:t>
            </a:r>
            <a:endParaRPr lang="ru-RU" sz="1600" b="1" u="sng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99792" y="105273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ПРЫЖКИ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412776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Прыжки на двух ногах на месте (подпрыгивания) по 6-8 раз;</a:t>
            </a:r>
          </a:p>
          <a:p>
            <a:r>
              <a:rPr lang="ru-RU" sz="1600" i="1" dirty="0" smtClean="0"/>
              <a:t>! Важно: следить за отталкиванием. Отталкивание должно быть двумя ногами, чтобы одна нога не отталкивалась раньше другой, приземление мягкое, на носки, не на полную стопу.</a:t>
            </a:r>
          </a:p>
          <a:p>
            <a:r>
              <a:rPr lang="ru-RU" sz="1600" dirty="0" smtClean="0"/>
              <a:t>2. Прыжки на месте - Прыжок ноги врозь, прыжок ноги вместе. 6-8 раз;</a:t>
            </a:r>
          </a:p>
          <a:p>
            <a:pPr marL="342900" indent="-342900"/>
            <a:r>
              <a:rPr lang="ru-RU" sz="1600" dirty="0" smtClean="0"/>
              <a:t>3. Прыжки на правой и левой ноге;</a:t>
            </a:r>
          </a:p>
          <a:p>
            <a:pPr marL="342900" indent="-342900"/>
            <a:r>
              <a:rPr lang="ru-RU" sz="1600" dirty="0" smtClean="0"/>
              <a:t>4. Прыжки со сменой ног;</a:t>
            </a:r>
          </a:p>
          <a:p>
            <a:r>
              <a:rPr lang="ru-RU" sz="1600" dirty="0" smtClean="0"/>
              <a:t>5. Прыжки вокруг себя на двух ногах </a:t>
            </a:r>
            <a:r>
              <a:rPr lang="ru-RU" sz="1600" i="1" dirty="0" smtClean="0"/>
              <a:t>(следить за отталкиванием, обязательно на двух ногах, не толчком одной)</a:t>
            </a:r>
          </a:p>
          <a:p>
            <a:r>
              <a:rPr lang="ru-RU" sz="1600" dirty="0" smtClean="0"/>
              <a:t>6. Прыжки с продвижение вперёд. </a:t>
            </a:r>
            <a:r>
              <a:rPr lang="ru-RU" sz="1600" i="1" dirty="0" smtClean="0"/>
              <a:t>(Например: прыжок через 3-5 верёвок положенные на расстояние 40-50см, следим  за отталкиванием с двух ног обязательно);</a:t>
            </a:r>
          </a:p>
          <a:p>
            <a:r>
              <a:rPr lang="ru-RU" sz="1600" dirty="0" smtClean="0"/>
              <a:t>7. Прыжки  через шнур вправо , влево с продвижением вперёд;</a:t>
            </a:r>
          </a:p>
          <a:p>
            <a:r>
              <a:rPr lang="ru-RU" sz="1600" dirty="0" smtClean="0"/>
              <a:t>8. Прыжки с высоты (10-15 см), (</a:t>
            </a:r>
            <a:r>
              <a:rPr lang="ru-RU" sz="1600" i="1" dirty="0" smtClean="0"/>
              <a:t>Приземление производится мягко, бесшумно на носки полусогнутых ног). Всего 3-4 раза; </a:t>
            </a:r>
          </a:p>
          <a:p>
            <a:r>
              <a:rPr lang="ru-RU" sz="1600" dirty="0" smtClean="0"/>
              <a:t>9. </a:t>
            </a:r>
            <a:r>
              <a:rPr lang="ru-RU" sz="1600" dirty="0" smtClean="0"/>
              <a:t>Прыжки через скакалку</a:t>
            </a:r>
            <a:endParaRPr lang="ru-RU" sz="1600" dirty="0" smtClean="0"/>
          </a:p>
          <a:p>
            <a:r>
              <a:rPr lang="ru-RU" sz="1600" i="1" smtClean="0"/>
              <a:t>.</a:t>
            </a:r>
            <a:endParaRPr lang="ru-RU" sz="1600" i="1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pic>
        <p:nvPicPr>
          <p:cNvPr id="7" name="Picture 2" descr="https://ds04.infourok.ru/uploads/ex/10e7/00058f26-6f2ecf5e/hello_html_m630530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005064"/>
            <a:ext cx="3472666" cy="17054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71600" y="1051034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   </a:t>
            </a:r>
            <a:r>
              <a:rPr lang="ru-RU" sz="1600" dirty="0" smtClean="0"/>
              <a:t>10. Прыжок  в длину с места.</a:t>
            </a:r>
          </a:p>
          <a:p>
            <a:r>
              <a:rPr lang="ru-RU" sz="1600" b="1" dirty="0" smtClean="0"/>
              <a:t>!Важно! </a:t>
            </a:r>
            <a:r>
              <a:rPr lang="ru-RU" sz="1600" b="1" i="1" dirty="0" smtClean="0"/>
              <a:t>Безопасность. Оденьте ребёнку спортивную обувь.</a:t>
            </a:r>
            <a:endParaRPr lang="ru-RU" sz="1600" b="1" dirty="0" smtClean="0"/>
          </a:p>
          <a:p>
            <a:r>
              <a:rPr lang="ru-RU" sz="1600" dirty="0" smtClean="0"/>
              <a:t> </a:t>
            </a:r>
            <a:r>
              <a:rPr lang="ru-RU" sz="1600" dirty="0" smtClean="0"/>
              <a:t>Прыжок в длину имеет несколько фаз, подготовка к отталкиванию, отталкивание, полёт и приземление. </a:t>
            </a:r>
          </a:p>
          <a:p>
            <a:r>
              <a:rPr lang="ru-RU" sz="1600" dirty="0" smtClean="0"/>
              <a:t>     Прыжок выполняется из и.п.-  основная стойка, ноги слегка расставить, носки параллельно. Делается небольшой замах, руки отвести назад до упора, присесть и наклонить корпус слегка вперёд. </a:t>
            </a:r>
          </a:p>
          <a:p>
            <a:r>
              <a:rPr lang="ru-RU" sz="1600" dirty="0" smtClean="0"/>
              <a:t>    Толчок совершается </a:t>
            </a:r>
            <a:r>
              <a:rPr lang="ru-RU" sz="1600" b="1" dirty="0" smtClean="0"/>
              <a:t>двумя ногами.  </a:t>
            </a:r>
            <a:r>
              <a:rPr lang="ru-RU" sz="1600" dirty="0" smtClean="0"/>
              <a:t>При толчке разгибаются колени, делается взмах руками вперёд вверх и переход на фазу полёта. В полёте ноги выносятся вперёд, </a:t>
            </a:r>
            <a:r>
              <a:rPr lang="ru-RU" sz="1600" dirty="0" smtClean="0"/>
              <a:t> при приземлении ( </a:t>
            </a:r>
            <a:r>
              <a:rPr lang="ru-RU" sz="1600" b="1" dirty="0" smtClean="0"/>
              <a:t>две ноги вместе</a:t>
            </a:r>
            <a:r>
              <a:rPr lang="ru-RU" sz="1600" dirty="0" smtClean="0"/>
              <a:t>) </a:t>
            </a:r>
            <a:r>
              <a:rPr lang="ru-RU" sz="1600" dirty="0" smtClean="0"/>
              <a:t>ноги  </a:t>
            </a:r>
            <a:r>
              <a:rPr lang="ru-RU" sz="1600" dirty="0" smtClean="0"/>
              <a:t>ставятся на пятки совершая потом перекат на носки. Прыжок в длину должен совершаться на мат или что то мягкое.  </a:t>
            </a:r>
            <a:r>
              <a:rPr lang="ru-RU" sz="1600" i="1" dirty="0" smtClean="0"/>
              <a:t>(Можно прыгать в песок или на земле)</a:t>
            </a:r>
            <a:endParaRPr lang="ru-RU" sz="1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427984" y="4005064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Результаты  диагностики </a:t>
            </a:r>
            <a:r>
              <a:rPr lang="ru-RU" sz="1200" b="1" dirty="0" smtClean="0"/>
              <a:t>физического </a:t>
            </a:r>
            <a:r>
              <a:rPr lang="ru-RU" sz="1200" b="1" dirty="0" smtClean="0"/>
              <a:t>развития</a:t>
            </a:r>
          </a:p>
          <a:p>
            <a:pPr algn="ctr"/>
            <a:r>
              <a:rPr lang="ru-RU" sz="1200" b="1" dirty="0" smtClean="0"/>
              <a:t> (</a:t>
            </a:r>
            <a:r>
              <a:rPr lang="ru-RU" sz="1200" i="1" dirty="0" smtClean="0"/>
              <a:t>от низкого результата до высокого)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012160" y="4437112"/>
          <a:ext cx="1960607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576064"/>
                <a:gridCol w="592455"/>
              </a:tblGrid>
              <a:tr h="245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 года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 </a:t>
                      </a:r>
                      <a:r>
                        <a:rPr lang="ru-RU" sz="1000" dirty="0" smtClean="0"/>
                        <a:t>лет</a:t>
                      </a:r>
                      <a:endParaRPr lang="ru-RU" sz="1000" dirty="0"/>
                    </a:p>
                  </a:txBody>
                  <a:tcPr/>
                </a:tc>
              </a:tr>
              <a:tr h="24556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мальчики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75-95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см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85-130  см</a:t>
                      </a:r>
                      <a:endParaRPr lang="ru-RU" sz="1000" dirty="0"/>
                    </a:p>
                  </a:txBody>
                  <a:tcPr/>
                </a:tc>
              </a:tr>
              <a:tr h="24556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девочки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70-90 см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85-125 см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165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47864" y="1196752"/>
            <a:ext cx="1896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ХОДЬБА, БЕГ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99592" y="1484784"/>
            <a:ext cx="680051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/>
              <a:t>Ходьба на носках , на пятках, на внешней стороне стопы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Ходьба «змейкой» между положенными на пол предметами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 Ходьба приставным шагом;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Ходьба с мешочком на голове;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Повороты на право, на лево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Галоп на правую и левую ногу;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Подскоки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Бег на месте с захлёстыванием голени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Равновесие –удержание равновесия на одной ножке</a:t>
            </a:r>
          </a:p>
          <a:p>
            <a:pPr marL="342900" indent="-342900"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СИЛОВЫЕ УПРАЖНЕНИЯ</a:t>
            </a:r>
            <a:endParaRPr lang="ru-RU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подъём туловища; (по 6-8 раз)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«велосипед»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«лодочка</a:t>
            </a:r>
            <a:r>
              <a:rPr lang="ru-RU" sz="1600" dirty="0" smtClean="0"/>
              <a:t>»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сгибание и разгибание рук</a:t>
            </a:r>
            <a:endParaRPr lang="ru-RU" sz="1600" dirty="0" smtClean="0"/>
          </a:p>
          <a:p>
            <a:pPr marL="342900" indent="-342900">
              <a:buAutoNum type="arabicPeriod" startAt="2"/>
            </a:pPr>
            <a:endParaRPr lang="ru-RU" dirty="0"/>
          </a:p>
        </p:txBody>
      </p:sp>
      <p:pic>
        <p:nvPicPr>
          <p:cNvPr id="11" name="Picture 2" descr="https://ds04.infourok.ru/uploads/ex/0bc2/0007d3f1-c36f9f20/hello_html_m5b01130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008694"/>
            <a:ext cx="2381026" cy="849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1196752"/>
            <a:ext cx="7200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      Уважаемые родители, это  рекомендации , которые вы можете выполнять со своими детьми дома для повышения уровня физической подготовленности вашего ребёнка. </a:t>
            </a:r>
          </a:p>
          <a:p>
            <a:pPr algn="just"/>
            <a:r>
              <a:rPr lang="ru-RU" sz="1600" dirty="0" smtClean="0"/>
              <a:t>      Вы можете стать своему ребёнку и учителем, и партнёром, а если вы спросите у ребёнка как это сделать, то и побывать в роли ученика.</a:t>
            </a:r>
          </a:p>
          <a:p>
            <a:pPr algn="just"/>
            <a:r>
              <a:rPr lang="ru-RU" sz="1600" dirty="0" smtClean="0"/>
              <a:t>      Все ваши занятия могут чередоваться: интеллектуальные - физические.          На занятиях по физкультуре вы сможете с детьми разучить счёт (например: считаем броски мяча, или прыжки), можно выучить цвет, если ребёнок путает один с другим (например: прыгаем сегодня только через фиолетовый цвет; или  прыгает через все цвета и прыгнув, говорит через какой цвет ребёнок перепрыгнул).  Не забываем говорить детям о безопасности дома, предупреждаем об этом ребёнка, всегда перед началом упражнения. Утром не забываем делать утреннюю гимнастику, которая понравится ребёнку(ссылки на сайте).</a:t>
            </a:r>
          </a:p>
          <a:p>
            <a:pPr algn="just"/>
            <a:r>
              <a:rPr lang="ru-RU" sz="1600" dirty="0" smtClean="0"/>
              <a:t>Двигательные игры для детей 4-6 лет вы также можете посмотреть на сайте «Подвижные игры дома для детей 4-6 лет»</a:t>
            </a:r>
          </a:p>
          <a:p>
            <a:pPr algn="just"/>
            <a:r>
              <a:rPr lang="ru-RU" sz="1600" dirty="0" smtClean="0"/>
              <a:t>И не забываем, что интеллектуальное развитие очень тесно взаимосвязано физическим. </a:t>
            </a:r>
            <a:r>
              <a:rPr lang="ru-RU" sz="1600" dirty="0" smtClean="0"/>
              <a:t>Хороших занятий</a:t>
            </a:r>
            <a:r>
              <a:rPr lang="ru-RU" sz="1600" dirty="0" smtClean="0"/>
              <a:t>! </a:t>
            </a:r>
            <a:r>
              <a:rPr lang="ru-RU" sz="1600" dirty="0" smtClean="0"/>
              <a:t>Будьте здоровы!</a:t>
            </a:r>
          </a:p>
          <a:p>
            <a:pPr algn="r"/>
            <a:r>
              <a:rPr lang="ru-RU" sz="1600" dirty="0" smtClean="0"/>
              <a:t>Инструктор по физической культуре -Пахомова Наталья Ивановна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530</TotalTime>
  <Words>985</Words>
  <Application>Microsoft Office PowerPoint</Application>
  <PresentationFormat>Экран (4:3)</PresentationFormat>
  <Paragraphs>80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Овладение основными видами движения дома  для детей средней  группы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Овладение основными видами движения дома во время карантина</dc:title>
  <dc:creator>Admin</dc:creator>
  <cp:lastModifiedBy>Admin</cp:lastModifiedBy>
  <cp:revision>48</cp:revision>
  <dcterms:created xsi:type="dcterms:W3CDTF">2020-04-20T18:47:42Z</dcterms:created>
  <dcterms:modified xsi:type="dcterms:W3CDTF">2020-04-22T15:10:41Z</dcterms:modified>
</cp:coreProperties>
</file>