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8" r:id="rId3"/>
    <p:sldId id="263" r:id="rId4"/>
    <p:sldId id="262" r:id="rId5"/>
    <p:sldId id="259" r:id="rId6"/>
    <p:sldId id="260" r:id="rId7"/>
    <p:sldId id="257" r:id="rId8"/>
    <p:sldId id="26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615" autoAdjust="0"/>
    <p:restoredTop sz="86449" autoAdjust="0"/>
  </p:normalViewPr>
  <p:slideViewPr>
    <p:cSldViewPr>
      <p:cViewPr varScale="1">
        <p:scale>
          <a:sx n="106" d="100"/>
          <a:sy n="106" d="100"/>
        </p:scale>
        <p:origin x="-71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505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6F14FE-DA35-4021-B3A0-D91109291948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0D35E3-921C-448C-86AA-6E92CF1B3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0D35E3-921C-448C-86AA-6E92CF1B3F05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0D35E3-921C-448C-86AA-6E92CF1B3F05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0D35E3-921C-448C-86AA-6E92CF1B3F05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C9B7-F2CA-42D8-AB69-937C760BB4C9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559BEAA-3775-4982-8424-4207C3D235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C9B7-F2CA-42D8-AB69-937C760BB4C9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BEAA-3775-4982-8424-4207C3D235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C9B7-F2CA-42D8-AB69-937C760BB4C9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BEAA-3775-4982-8424-4207C3D235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C9B7-F2CA-42D8-AB69-937C760BB4C9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BEAA-3775-4982-8424-4207C3D235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C9B7-F2CA-42D8-AB69-937C760BB4C9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559BEAA-3775-4982-8424-4207C3D235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C9B7-F2CA-42D8-AB69-937C760BB4C9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BEAA-3775-4982-8424-4207C3D235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C9B7-F2CA-42D8-AB69-937C760BB4C9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BEAA-3775-4982-8424-4207C3D235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C9B7-F2CA-42D8-AB69-937C760BB4C9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BEAA-3775-4982-8424-4207C3D235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C9B7-F2CA-42D8-AB69-937C760BB4C9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BEAA-3775-4982-8424-4207C3D235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C9B7-F2CA-42D8-AB69-937C760BB4C9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BEAA-3775-4982-8424-4207C3D235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C9B7-F2CA-42D8-AB69-937C760BB4C9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559BEAA-3775-4982-8424-4207C3D235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F4DC9B7-F2CA-42D8-AB69-937C760BB4C9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559BEAA-3775-4982-8424-4207C3D235F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Рекомендовано всем детям, под присмотром родителей, во время нахождения дома, выполнение упражнений от </a:t>
            </a:r>
          </a:p>
          <a:p>
            <a:r>
              <a:rPr lang="ru-RU" dirty="0" smtClean="0"/>
              <a:t>Пахомовой Натальи Ивановны</a:t>
            </a:r>
            <a:endParaRPr lang="en-US" dirty="0" smtClean="0"/>
          </a:p>
          <a:p>
            <a:r>
              <a:rPr lang="ru-RU" dirty="0" smtClean="0"/>
              <a:t> инструктора по физической культуре МБДОУ №53 «Росточек»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Овладение основными видами движения дома,  для  детей  </a:t>
            </a:r>
            <a:br>
              <a:rPr lang="ru-RU" dirty="0" smtClean="0"/>
            </a:br>
            <a:r>
              <a:rPr lang="ru-RU" dirty="0" smtClean="0"/>
              <a:t>подготовительной   группы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ds04.infourok.ru/uploads/ex/0266/000d96f5-e713c25a/hello_html_65f3e5dc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251520" y="260648"/>
            <a:ext cx="8712968" cy="642759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979712" y="1124744"/>
            <a:ext cx="619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РАБОТА С МЯЧОМ дома: ИГРАЙТЕ С </a:t>
            </a:r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МЯЧОМ!</a:t>
            </a:r>
            <a:endParaRPr lang="ru-RU" b="1" dirty="0"/>
          </a:p>
          <a:p>
            <a:pPr algn="ctr"/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7584" y="1484784"/>
            <a:ext cx="784887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/>
              <a:t>Бросок мяча вверх двумя руками с хлопком </a:t>
            </a:r>
            <a:r>
              <a:rPr lang="ru-RU" sz="1600" dirty="0" smtClean="0"/>
              <a:t>или двумя хлопками </a:t>
            </a:r>
            <a:r>
              <a:rPr lang="ru-RU" sz="1600" dirty="0" smtClean="0"/>
              <a:t>и ловля двумя руками не прижимая мяч к туловищу 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/>
              <a:t>Перебрасывание мяча способом двумя руками  снизу  вверх своему партнёру (маме или папе, брату или сестре) и ловля от партнёра не прижимая к себе;      (стараться бросать в руки партнёру)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/>
              <a:t>Перебрасывание в парах способом от груди , и с ударом мяча об пол и ловля его после отскока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/>
              <a:t>Подбрасывание  малого мяча одной рукой и ловля двумя руками;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/>
              <a:t>Подбрасывание малого мяча вверх одной рукой и ловля другой;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/>
              <a:t>Катание мяча в цель («Боулинг»- катание из и.п.  Стоя на двух ногах,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/>
              <a:t>наклониться и покатить  в цель;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/>
              <a:t>Прокатывание мяча между предметами (змейкой), подталкивая его </a:t>
            </a:r>
          </a:p>
          <a:p>
            <a:pPr marL="342900" indent="-342900"/>
            <a:r>
              <a:rPr lang="ru-RU" sz="1600" dirty="0" smtClean="0"/>
              <a:t>двумя руками;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/>
              <a:t>Стоя на возвышенности (стул, диван- </a:t>
            </a:r>
            <a:r>
              <a:rPr lang="ru-RU" sz="1600" b="1" dirty="0" smtClean="0"/>
              <a:t>!Важно! </a:t>
            </a:r>
            <a:r>
              <a:rPr lang="ru-RU" sz="1600" dirty="0" smtClean="0"/>
              <a:t>обязательно родитель контролирует ребёнка), ребёнок производит удар об пол и ловит мяч.</a:t>
            </a:r>
          </a:p>
          <a:p>
            <a:pPr marL="342900" indent="-342900">
              <a:buFont typeface="Arial" pitchFamily="34" charset="0"/>
              <a:buChar char="•"/>
            </a:pPr>
            <a:endParaRPr lang="ru-RU" sz="1600" dirty="0" smtClean="0"/>
          </a:p>
          <a:p>
            <a:pPr marL="342900" indent="-342900"/>
            <a:endParaRPr lang="ru-RU" sz="1600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sz="1400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sz="1400" dirty="0"/>
          </a:p>
        </p:txBody>
      </p:sp>
      <p:sp>
        <p:nvSpPr>
          <p:cNvPr id="4098" name="AutoShape 2" descr="https://st3.depositphotos.com/1750160/15918/i/950/depositphotos_159185574-stock-photo-little-girl-throws-the-bal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ds04.infourok.ru/uploads/ex/0266/000d96f5-e713c25a/hello_html_65f3e5dc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8712968" cy="6427599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11560" y="1484785"/>
            <a:ext cx="792088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/>
              <a:t>Удары мяча об пол одной рукой (правой и левой) и ловля двумя </a:t>
            </a:r>
            <a:r>
              <a:rPr lang="ru-RU" sz="1600" dirty="0" smtClean="0"/>
              <a:t>руками;</a:t>
            </a:r>
            <a:endParaRPr lang="ru-RU" sz="16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/>
              <a:t> Отбивание мяча одной (правой, левой) рукой об пол без </a:t>
            </a:r>
            <a:r>
              <a:rPr lang="ru-RU" sz="1600" dirty="0" smtClean="0"/>
              <a:t>остановки на максимальное набивание мяча;</a:t>
            </a:r>
            <a:endParaRPr lang="ru-RU" sz="16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/>
              <a:t>Ведение мяча правой рукой, затем левой </a:t>
            </a:r>
            <a:r>
              <a:rPr lang="ru-RU" sz="1600" dirty="0" smtClean="0"/>
              <a:t>рукой;</a:t>
            </a:r>
            <a:endParaRPr lang="ru-RU" sz="16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/>
              <a:t>Ведение мяча вокруг </a:t>
            </a:r>
            <a:r>
              <a:rPr lang="ru-RU" sz="1600" dirty="0" smtClean="0"/>
              <a:t>себя;</a:t>
            </a:r>
            <a:endParaRPr lang="en-US" sz="16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>
                <a:latin typeface="Cambria" pitchFamily="18" charset="0"/>
              </a:rPr>
              <a:t>Бросок мяча в стену и ловля </a:t>
            </a:r>
            <a:r>
              <a:rPr lang="ru-RU" sz="1600" dirty="0" smtClean="0">
                <a:latin typeface="Cambria" pitchFamily="18" charset="0"/>
              </a:rPr>
              <a:t>его, тоже с хлопком;</a:t>
            </a:r>
            <a:endParaRPr lang="ru-RU" sz="1600" dirty="0" smtClean="0">
              <a:latin typeface="Cambria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>
                <a:latin typeface="Cambria" pitchFamily="18" charset="0"/>
              </a:rPr>
              <a:t>Бросок мяча в стену и ловля мяча после </a:t>
            </a:r>
            <a:r>
              <a:rPr lang="ru-RU" sz="1600" dirty="0" smtClean="0">
                <a:latin typeface="Cambria" pitchFamily="18" charset="0"/>
              </a:rPr>
              <a:t>отскока;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>
                <a:latin typeface="Cambria" pitchFamily="18" charset="0"/>
              </a:rPr>
              <a:t>«Лягушка»</a:t>
            </a:r>
            <a:r>
              <a:rPr lang="ru-RU" sz="1600" dirty="0" smtClean="0">
                <a:latin typeface="Cambria" pitchFamily="18" charset="0"/>
              </a:rPr>
              <a:t> </a:t>
            </a:r>
            <a:r>
              <a:rPr lang="ru-RU" sz="1600" dirty="0" smtClean="0">
                <a:latin typeface="Cambria" pitchFamily="18" charset="0"/>
              </a:rPr>
              <a:t>- бросок </a:t>
            </a:r>
            <a:r>
              <a:rPr lang="ru-RU" sz="1600" dirty="0" smtClean="0">
                <a:latin typeface="Cambria" pitchFamily="18" charset="0"/>
              </a:rPr>
              <a:t>мяча в стену и </a:t>
            </a:r>
            <a:r>
              <a:rPr lang="ru-RU" sz="1600" dirty="0" smtClean="0">
                <a:latin typeface="Cambria" pitchFamily="18" charset="0"/>
              </a:rPr>
              <a:t>после отскока мяча перепрыгнуть мяч , не задевая его;</a:t>
            </a:r>
            <a:endParaRPr lang="ru-RU" sz="1600" dirty="0" smtClean="0">
              <a:latin typeface="Cambria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endParaRPr lang="ru-RU" sz="1600" dirty="0" smtClean="0"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11760" y="1124744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РАБОТА С МЯЧОМ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43608" y="3789040"/>
            <a:ext cx="7200800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ru-RU" b="1" u="sng" dirty="0" smtClean="0"/>
              <a:t>Для тех кто на даче: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/>
              <a:t>Бросание мяча вдаль через шнур (сетку), способом двумя руками из-за головы и двумя руками </a:t>
            </a:r>
            <a:r>
              <a:rPr lang="ru-RU" sz="1600" dirty="0" smtClean="0"/>
              <a:t>снизу, двумя руками от груди; </a:t>
            </a:r>
            <a:endParaRPr lang="ru-RU" sz="16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/>
              <a:t>Забивание мяча в ворота ногой</a:t>
            </a:r>
            <a:r>
              <a:rPr lang="ru-RU" sz="1600" dirty="0" smtClean="0"/>
              <a:t>.</a:t>
            </a:r>
            <a:endParaRPr lang="ru-RU" sz="1600" dirty="0" smtClean="0"/>
          </a:p>
          <a:p>
            <a:pPr marL="342900" indent="-342900"/>
            <a:r>
              <a:rPr lang="ru-RU" sz="1600" b="1" dirty="0" smtClean="0"/>
              <a:t>Работа</a:t>
            </a:r>
            <a:r>
              <a:rPr lang="ru-RU" sz="1600" dirty="0" smtClean="0"/>
              <a:t> </a:t>
            </a:r>
            <a:r>
              <a:rPr lang="ru-RU" sz="1600" b="1" dirty="0" smtClean="0"/>
              <a:t>в парах </a:t>
            </a:r>
          </a:p>
          <a:p>
            <a:pPr marL="342900" indent="-342900"/>
            <a:r>
              <a:rPr lang="ru-RU" sz="1600" b="1" dirty="0" smtClean="0"/>
              <a:t> </a:t>
            </a:r>
            <a:r>
              <a:rPr lang="ru-RU" sz="1600" dirty="0" smtClean="0"/>
              <a:t>У каждого игрока мяч, по команде начинается переброска мячей. Один перебрасывает мяч способом снизу </a:t>
            </a:r>
            <a:r>
              <a:rPr lang="ru-RU" sz="1600" smtClean="0"/>
              <a:t>вверх вперёд, </a:t>
            </a:r>
            <a:r>
              <a:rPr lang="ru-RU" sz="1600" dirty="0" smtClean="0"/>
              <a:t>другой бросает мяч о пол. Задача каждого поймать мяч</a:t>
            </a:r>
            <a:endParaRPr lang="ru-RU" sz="16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ds04.infourok.ru/uploads/ex/0266/000d96f5-e713c25a/hello_html_65f3e5dc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8712968" cy="6427599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331096" y="113706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МЕТАНИЕ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 flipH="1">
            <a:off x="827584" y="1484785"/>
            <a:ext cx="748883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600" dirty="0" smtClean="0"/>
              <a:t>     </a:t>
            </a:r>
            <a:r>
              <a:rPr lang="ru-RU" sz="1600" u="sng" dirty="0" smtClean="0"/>
              <a:t>Метание в горизонтальную цель. </a:t>
            </a:r>
            <a:r>
              <a:rPr lang="ru-RU" sz="1600" dirty="0" smtClean="0"/>
              <a:t>Способом «прямой рукой снизу» Метание мешочка (200гр- можно сделать самодельный из полотенца, тряпок)в коробку или корзину или в ведро. Расстояние от ребёнка 2,5 метра.</a:t>
            </a:r>
          </a:p>
          <a:p>
            <a:r>
              <a:rPr lang="ru-RU" sz="1600" b="1" dirty="0" smtClean="0"/>
              <a:t>    !Важно!  </a:t>
            </a:r>
            <a:r>
              <a:rPr lang="ru-RU" sz="1600" dirty="0" smtClean="0"/>
              <a:t>И.П.- мешочек в правой руке, правую ногу нужно отставить назад на носок. (разноимённая позиция)</a:t>
            </a:r>
          </a:p>
          <a:p>
            <a:r>
              <a:rPr lang="ru-RU" sz="1600" dirty="0" smtClean="0"/>
              <a:t>     При замахе рука с мешочком отводится вниз –назад до отказа, одновременно переносится тяжесть тела на правую ногу, левая на носок;</a:t>
            </a:r>
          </a:p>
          <a:p>
            <a:r>
              <a:rPr lang="ru-RU" sz="1600" dirty="0" smtClean="0"/>
              <a:t>     При броске тяжесть тела опять переносим на левую ногу, рука </a:t>
            </a:r>
            <a:r>
              <a:rPr lang="ru-RU" sz="1600" b="1" dirty="0" smtClean="0"/>
              <a:t>прямая</a:t>
            </a:r>
            <a:r>
              <a:rPr lang="ru-RU" sz="1600" dirty="0" smtClean="0"/>
              <a:t> с мешочком проносится </a:t>
            </a:r>
            <a:r>
              <a:rPr lang="ru-RU" sz="1600" dirty="0" err="1" smtClean="0"/>
              <a:t>вниз-вперёд</a:t>
            </a:r>
            <a:r>
              <a:rPr lang="ru-RU" sz="1600" dirty="0" smtClean="0"/>
              <a:t> и совершает бросок мешочка в корзину.</a:t>
            </a:r>
          </a:p>
          <a:p>
            <a:r>
              <a:rPr lang="ru-RU" sz="1600" b="1" u="sng" dirty="0" smtClean="0"/>
              <a:t>Для тех кто на даче</a:t>
            </a:r>
            <a:r>
              <a:rPr lang="ru-RU" sz="1600" b="1" u="sng" dirty="0" smtClean="0"/>
              <a:t>: </a:t>
            </a:r>
            <a:endParaRPr lang="ru-RU" sz="1600" b="1" u="sng" dirty="0" smtClean="0"/>
          </a:p>
          <a:p>
            <a:pPr>
              <a:buFont typeface="Arial" pitchFamily="34" charset="0"/>
              <a:buChar char="•"/>
            </a:pPr>
            <a:r>
              <a:rPr lang="ru-RU" sz="1600" dirty="0" smtClean="0"/>
              <a:t>     </a:t>
            </a:r>
            <a:r>
              <a:rPr lang="ru-RU" sz="1600" u="sng" dirty="0" smtClean="0"/>
              <a:t>Метание в вертикальную цель </a:t>
            </a:r>
            <a:r>
              <a:rPr lang="ru-RU" sz="1600" dirty="0" smtClean="0"/>
              <a:t>( на дальность 4 -6 метров, малым мячом)</a:t>
            </a:r>
          </a:p>
          <a:p>
            <a:r>
              <a:rPr lang="ru-RU" sz="1600" dirty="0" smtClean="0"/>
              <a:t>     И.П  тоже , что при метание в горизонтальную цель.  При замахе, правая                            рука с мячом проносится </a:t>
            </a:r>
            <a:r>
              <a:rPr lang="ru-RU" sz="1600" dirty="0" err="1" smtClean="0"/>
              <a:t>вниз-назад</a:t>
            </a:r>
            <a:r>
              <a:rPr lang="ru-RU" sz="1600" dirty="0" smtClean="0"/>
              <a:t> в крайнее</a:t>
            </a:r>
          </a:p>
          <a:p>
            <a:r>
              <a:rPr lang="ru-RU" sz="1600" dirty="0" smtClean="0"/>
              <a:t> заднее положение и сгибается в локтевом суставе. </a:t>
            </a:r>
          </a:p>
          <a:p>
            <a:r>
              <a:rPr lang="ru-RU" sz="1600" dirty="0" smtClean="0"/>
              <a:t> При броске, корпус наклоняется вперёд, рука</a:t>
            </a:r>
          </a:p>
          <a:p>
            <a:r>
              <a:rPr lang="ru-RU" sz="1600" dirty="0" smtClean="0"/>
              <a:t>проносится около головы и резким рывком кисти</a:t>
            </a:r>
          </a:p>
          <a:p>
            <a:r>
              <a:rPr lang="ru-RU" sz="1600" dirty="0" smtClean="0"/>
              <a:t> выбрасывает мяч вперёд-вверх. Тяжесть тела </a:t>
            </a:r>
          </a:p>
          <a:p>
            <a:r>
              <a:rPr lang="ru-RU" sz="1600" dirty="0" smtClean="0"/>
              <a:t>переносится на  впереди стоящую ногу.</a:t>
            </a:r>
          </a:p>
          <a:p>
            <a:endParaRPr lang="ru-RU" sz="1600" dirty="0" smtClean="0"/>
          </a:p>
          <a:p>
            <a:endParaRPr lang="ru-RU" sz="1600" dirty="0"/>
          </a:p>
        </p:txBody>
      </p:sp>
      <p:pic>
        <p:nvPicPr>
          <p:cNvPr id="9" name="Рисунок 8" descr="https://im0-tub-ru.yandex.net/i?id=7c8232adac3b727c5d6e40f550cae931&amp;n=33&amp;w=158&amp;h=150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368" y="4005064"/>
            <a:ext cx="654706" cy="621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https://ds04.infourok.ru/uploads/ex/0bc2/0007d3f1-c36f9f20/hello_html_44ae246e.jpg"/>
          <p:cNvPicPr/>
          <p:nvPr/>
        </p:nvPicPr>
        <p:blipFill>
          <a:blip r:embed="rId4" cstate="print"/>
          <a:srcRect l="4181" t="2719" r="2271" b="6344"/>
          <a:stretch>
            <a:fillRect/>
          </a:stretch>
        </p:blipFill>
        <p:spPr bwMode="auto">
          <a:xfrm>
            <a:off x="5724128" y="4581128"/>
            <a:ext cx="2492650" cy="1164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ds04.infourok.ru/uploads/ex/0266/000d96f5-e713c25a/hello_html_65f3e5dc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8712968" cy="642759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699792" y="1052736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ПРЫЖКИ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99592" y="1412776"/>
            <a:ext cx="7488832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1600" dirty="0" smtClean="0"/>
              <a:t>Прыжки </a:t>
            </a:r>
            <a:r>
              <a:rPr lang="ru-RU" sz="1600" dirty="0" smtClean="0"/>
              <a:t>на двух ногах на месте (подпрыгивания</a:t>
            </a:r>
            <a:r>
              <a:rPr lang="ru-RU" sz="1600" dirty="0" smtClean="0"/>
              <a:t>); </a:t>
            </a:r>
            <a:r>
              <a:rPr lang="ru-RU" sz="1400" i="1" dirty="0" smtClean="0"/>
              <a:t>!Важно! следить за отталкиванием. Отталкивание должно быть двумя ногами, чтобы одна нога не отталкивалась раньше другой, приземление мягкое, на носки, не на полную стопу.</a:t>
            </a:r>
          </a:p>
          <a:p>
            <a:pPr marL="342900" indent="-342900">
              <a:buAutoNum type="arabicPeriod"/>
            </a:pPr>
            <a:r>
              <a:rPr lang="ru-RU" sz="1600" dirty="0" smtClean="0"/>
              <a:t>Прыжок в высоту с доставанием любого предмета. Толчок одной ногой.</a:t>
            </a:r>
          </a:p>
          <a:p>
            <a:pPr marL="342900" indent="-342900">
              <a:buAutoNum type="arabicPeriod" startAt="3"/>
            </a:pPr>
            <a:r>
              <a:rPr lang="ru-RU" sz="1600" dirty="0" smtClean="0"/>
              <a:t>Прыжки </a:t>
            </a:r>
            <a:r>
              <a:rPr lang="ru-RU" sz="1600" dirty="0" smtClean="0"/>
              <a:t>на месте - Прыжок ноги врозь, прыжок ноги вместе. 6-8 раз;</a:t>
            </a:r>
          </a:p>
          <a:p>
            <a:pPr marL="342900" indent="-342900">
              <a:buAutoNum type="arabicPeriod" startAt="3"/>
            </a:pPr>
            <a:r>
              <a:rPr lang="ru-RU" sz="1600" dirty="0" smtClean="0"/>
              <a:t>Прыжки </a:t>
            </a:r>
            <a:r>
              <a:rPr lang="ru-RU" sz="1600" dirty="0" smtClean="0"/>
              <a:t>на правой и левой ноге;</a:t>
            </a:r>
          </a:p>
          <a:p>
            <a:pPr marL="342900" indent="-342900"/>
            <a:r>
              <a:rPr lang="ru-RU" sz="1600" dirty="0" smtClean="0"/>
              <a:t>5.     Прыжки </a:t>
            </a:r>
            <a:r>
              <a:rPr lang="ru-RU" sz="1600" dirty="0" smtClean="0"/>
              <a:t>со сменой ног;</a:t>
            </a:r>
          </a:p>
          <a:p>
            <a:r>
              <a:rPr lang="ru-RU" sz="1600" dirty="0" smtClean="0"/>
              <a:t>6.     Прыжки </a:t>
            </a:r>
            <a:r>
              <a:rPr lang="ru-RU" sz="1600" dirty="0" smtClean="0"/>
              <a:t>с продвижение вперёд. </a:t>
            </a:r>
            <a:r>
              <a:rPr lang="ru-RU" sz="1600" i="1" dirty="0" smtClean="0"/>
              <a:t>(Например: прыжок через 3-5 верёвок положенные на расстояние </a:t>
            </a:r>
            <a:r>
              <a:rPr lang="ru-RU" sz="1600" i="1" dirty="0" smtClean="0"/>
              <a:t>50-60см</a:t>
            </a:r>
            <a:r>
              <a:rPr lang="ru-RU" sz="1600" i="1" dirty="0" smtClean="0"/>
              <a:t>, следим  за отталкиванием с двух </a:t>
            </a:r>
            <a:r>
              <a:rPr lang="ru-RU" sz="1600" i="1" dirty="0" smtClean="0"/>
              <a:t>ног);</a:t>
            </a:r>
            <a:endParaRPr lang="ru-RU" sz="1600" i="1" dirty="0" smtClean="0"/>
          </a:p>
          <a:p>
            <a:pPr marL="342900" indent="-342900">
              <a:buAutoNum type="arabicPeriod" startAt="7"/>
            </a:pPr>
            <a:r>
              <a:rPr lang="ru-RU" sz="1600" dirty="0" smtClean="0"/>
              <a:t>Прыжки </a:t>
            </a:r>
            <a:r>
              <a:rPr lang="ru-RU" sz="1600" dirty="0" err="1" smtClean="0"/>
              <a:t>скрестно</a:t>
            </a:r>
            <a:endParaRPr lang="ru-RU" sz="1600" dirty="0" smtClean="0"/>
          </a:p>
          <a:p>
            <a:pPr marL="342900" indent="-342900">
              <a:buAutoNum type="arabicPeriod" startAt="7"/>
            </a:pPr>
            <a:r>
              <a:rPr lang="ru-RU" sz="1600" dirty="0" smtClean="0"/>
              <a:t>Подскоки</a:t>
            </a:r>
            <a:endParaRPr lang="ru-RU" sz="1600" dirty="0" smtClean="0"/>
          </a:p>
          <a:p>
            <a:r>
              <a:rPr lang="ru-RU" sz="1600" dirty="0" smtClean="0"/>
              <a:t>9.     </a:t>
            </a:r>
            <a:r>
              <a:rPr lang="ru-RU" sz="1600" dirty="0" smtClean="0"/>
              <a:t>Галоп на правую и на левую ногу</a:t>
            </a:r>
          </a:p>
          <a:p>
            <a:r>
              <a:rPr lang="ru-RU" sz="1600" dirty="0" smtClean="0"/>
              <a:t>10.   </a:t>
            </a:r>
            <a:r>
              <a:rPr lang="ru-RU" sz="1600" dirty="0" smtClean="0"/>
              <a:t>Прыжки  через шнур вправо , влево с продвижением вперёд;</a:t>
            </a:r>
          </a:p>
          <a:p>
            <a:r>
              <a:rPr lang="ru-RU" sz="1600" dirty="0" smtClean="0"/>
              <a:t>11.   Прыжки </a:t>
            </a:r>
            <a:r>
              <a:rPr lang="ru-RU" sz="1600" dirty="0" smtClean="0"/>
              <a:t>с высоты (10-15 см), (</a:t>
            </a:r>
            <a:r>
              <a:rPr lang="ru-RU" sz="1600" i="1" dirty="0" smtClean="0"/>
              <a:t>Приземление производится мягко, бесшумно на носки полусогнутых ног). Всего 3-4 раза; </a:t>
            </a:r>
          </a:p>
          <a:p>
            <a:r>
              <a:rPr lang="ru-RU" sz="1600" dirty="0" smtClean="0"/>
              <a:t>12. </a:t>
            </a:r>
            <a:r>
              <a:rPr lang="ru-RU" sz="1600" dirty="0" smtClean="0"/>
              <a:t>Прыжки </a:t>
            </a:r>
            <a:r>
              <a:rPr lang="ru-RU" sz="1600" dirty="0" smtClean="0"/>
              <a:t>со</a:t>
            </a:r>
            <a:r>
              <a:rPr lang="ru-RU" sz="1600" dirty="0" smtClean="0"/>
              <a:t> скакалкой</a:t>
            </a:r>
            <a:endParaRPr lang="ru-RU" sz="1600" dirty="0" smtClean="0"/>
          </a:p>
          <a:p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ds04.infourok.ru/uploads/ex/0266/000d96f5-e713c25a/hello_html_65f3e5dc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8712968" cy="6427599"/>
          </a:xfrm>
          <a:prstGeom prst="rect">
            <a:avLst/>
          </a:prstGeom>
          <a:noFill/>
        </p:spPr>
      </p:pic>
      <p:pic>
        <p:nvPicPr>
          <p:cNvPr id="7" name="Picture 2" descr="https://ds04.infourok.ru/uploads/ex/10e7/00058f26-6f2ecf5e/hello_html_m6305304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3877679"/>
            <a:ext cx="3445874" cy="1855576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838094" y="1193624"/>
            <a:ext cx="756084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 </a:t>
            </a:r>
            <a:r>
              <a:rPr lang="ru-RU" sz="1600" dirty="0" smtClean="0"/>
              <a:t>13. </a:t>
            </a:r>
            <a:r>
              <a:rPr lang="ru-RU" sz="1600" dirty="0" smtClean="0"/>
              <a:t>Прыжок в длину с места.</a:t>
            </a:r>
          </a:p>
          <a:p>
            <a:r>
              <a:rPr lang="ru-RU" sz="1600" b="1" i="1" dirty="0" smtClean="0"/>
              <a:t>! Важно!  Безопасность. Оденьте ребёнку спортивную обувь.</a:t>
            </a:r>
          </a:p>
          <a:p>
            <a:r>
              <a:rPr lang="ru-RU" sz="1400" dirty="0" smtClean="0"/>
              <a:t>Прыжок в длину имеет несколько фаз, подготовка к отталкиванию, отталкивание, полёт и приземление. </a:t>
            </a:r>
          </a:p>
          <a:p>
            <a:r>
              <a:rPr lang="ru-RU" sz="1400" dirty="0" smtClean="0"/>
              <a:t>     Прыжок выполняется из и.п.-  основная стойка, ноги слегка расставить, носки параллельно. Делается небольшой замах, руки отвести назад до упора, присесть и наклонить корпус слегка вперёд. </a:t>
            </a:r>
          </a:p>
          <a:p>
            <a:r>
              <a:rPr lang="ru-RU" sz="1400" dirty="0" smtClean="0"/>
              <a:t>    Толчок совершается </a:t>
            </a:r>
            <a:r>
              <a:rPr lang="ru-RU" sz="1400" b="1" dirty="0" smtClean="0"/>
              <a:t>двумя ногами.  </a:t>
            </a:r>
            <a:r>
              <a:rPr lang="ru-RU" sz="1400" dirty="0" smtClean="0"/>
              <a:t>При толчке разгибаются колени, делается взмах руками вперёд вверх и переход на фазу полёта. В полёте ноги выносятся вперёд,  при приземлении ( </a:t>
            </a:r>
            <a:r>
              <a:rPr lang="ru-RU" sz="1400" b="1" dirty="0" smtClean="0"/>
              <a:t>две ноги вместе</a:t>
            </a:r>
            <a:r>
              <a:rPr lang="ru-RU" sz="1400" dirty="0" smtClean="0"/>
              <a:t>)ноги  ставятся на пятки совершая потом перекат на носки. Прыжок в длину должен совершаться на мат или что то мягкое.  </a:t>
            </a:r>
            <a:r>
              <a:rPr lang="ru-RU" sz="1400" i="1" dirty="0" smtClean="0"/>
              <a:t>(Можно прыгать в песок или на земле)</a:t>
            </a:r>
            <a:endParaRPr lang="ru-RU" sz="14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5436096" y="3717032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/>
              <a:t>Результаты  диагностики </a:t>
            </a:r>
          </a:p>
          <a:p>
            <a:pPr algn="ctr"/>
            <a:r>
              <a:rPr lang="ru-RU" sz="1200" b="1" dirty="0" smtClean="0"/>
              <a:t>физического развития</a:t>
            </a:r>
          </a:p>
          <a:p>
            <a:pPr algn="ctr"/>
            <a:r>
              <a:rPr lang="ru-RU" sz="1200" b="1" dirty="0" smtClean="0"/>
              <a:t> (</a:t>
            </a:r>
            <a:r>
              <a:rPr lang="ru-RU" sz="1200" i="1" dirty="0" smtClean="0"/>
              <a:t>от низкого результата до высокого)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6012160" y="4437112"/>
          <a:ext cx="1960607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  <a:gridCol w="576064"/>
                <a:gridCol w="592455"/>
              </a:tblGrid>
              <a:tr h="24556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6 </a:t>
                      </a:r>
                      <a:r>
                        <a:rPr lang="ru-RU" sz="1000" dirty="0" smtClean="0"/>
                        <a:t>лет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7 </a:t>
                      </a:r>
                      <a:r>
                        <a:rPr lang="ru-RU" sz="1000" dirty="0" smtClean="0"/>
                        <a:t>лет</a:t>
                      </a:r>
                      <a:endParaRPr lang="ru-RU" sz="1000" dirty="0"/>
                    </a:p>
                  </a:txBody>
                  <a:tcPr/>
                </a:tc>
              </a:tr>
              <a:tr h="245568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мальчики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100-140см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130-155 см</a:t>
                      </a:r>
                      <a:endParaRPr lang="ru-RU" sz="1000" dirty="0"/>
                    </a:p>
                  </a:txBody>
                  <a:tcPr/>
                </a:tc>
              </a:tr>
              <a:tr h="245568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девочки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90-140 см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 125-150 см</a:t>
                      </a:r>
                      <a:endParaRPr lang="ru-RU" sz="1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61653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AutoShape 4" descr="https://st3.depositphotos.com/1750160/15918/i/950/depositphotos_159185574-stock-photo-little-girl-throws-the-bal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14" name="AutoShape 6" descr="https://st3.depositphotos.com/1750160/15918/i/950/depositphotos_159185574-stock-photo-little-girl-throws-the-bal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" name="Picture 2" descr="https://ds04.infourok.ru/uploads/ex/0266/000d96f5-e713c25a/hello_html_65f3e5dc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251520" y="188640"/>
            <a:ext cx="8712968" cy="6427599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923928" y="908720"/>
            <a:ext cx="1896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ХОДЬБА, БЕГ</a:t>
            </a:r>
            <a:r>
              <a:rPr lang="ru-RU" b="1" dirty="0" smtClean="0"/>
              <a:t> </a:t>
            </a:r>
            <a:endParaRPr lang="ru-RU" b="1" dirty="0"/>
          </a:p>
        </p:txBody>
      </p:sp>
      <p:sp>
        <p:nvSpPr>
          <p:cNvPr id="9" name="TextBox 8"/>
          <p:cNvSpPr txBox="1"/>
          <p:nvPr/>
        </p:nvSpPr>
        <p:spPr>
          <a:xfrm>
            <a:off x="931122" y="1306108"/>
            <a:ext cx="7613787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1600" dirty="0" smtClean="0"/>
              <a:t>Ходьба «змейкой» между положенными на пол предметами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/>
              <a:t> Ходьба приставным шагом;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/>
              <a:t>Ходьба с мешочком на голове; </a:t>
            </a:r>
            <a:r>
              <a:rPr lang="en-US" sz="1600" dirty="0" smtClean="0"/>
              <a:t> </a:t>
            </a:r>
            <a:r>
              <a:rPr lang="ru-RU" sz="1600" i="1" dirty="0" smtClean="0">
                <a:latin typeface="Cambria" pitchFamily="18" charset="0"/>
              </a:rPr>
              <a:t>следить за осанкой</a:t>
            </a:r>
            <a:endParaRPr lang="ru-RU" sz="1600" i="1" dirty="0" smtClean="0"/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/>
              <a:t>Повороты на право, на </a:t>
            </a:r>
            <a:r>
              <a:rPr lang="ru-RU" sz="1600" dirty="0" smtClean="0"/>
              <a:t>лево, кругом – через левое плечо;</a:t>
            </a:r>
            <a:endParaRPr lang="ru-RU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/>
              <a:t>Ходьба высоко поднимая </a:t>
            </a:r>
            <a:r>
              <a:rPr lang="ru-RU" sz="1600" dirty="0" smtClean="0"/>
              <a:t>колени (</a:t>
            </a:r>
            <a:r>
              <a:rPr lang="ru-RU" sz="1600" i="1" dirty="0" smtClean="0"/>
              <a:t>можно выполнять на месте, следить за осанкой , не наклоняться вперёд к колену</a:t>
            </a:r>
            <a:r>
              <a:rPr lang="ru-RU" sz="1600" dirty="0" smtClean="0"/>
              <a:t>)</a:t>
            </a:r>
            <a:endParaRPr lang="ru-RU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/>
              <a:t>Ходьба </a:t>
            </a:r>
            <a:r>
              <a:rPr lang="ru-RU" sz="1600" dirty="0" err="1" smtClean="0"/>
              <a:t>скрестным</a:t>
            </a:r>
            <a:r>
              <a:rPr lang="ru-RU" sz="1600" dirty="0" smtClean="0"/>
              <a:t> шагом. </a:t>
            </a:r>
            <a:r>
              <a:rPr lang="ru-RU" sz="1600" i="1" dirty="0" smtClean="0"/>
              <a:t>Выполняется боком, сначала на правую затем на левую ногу</a:t>
            </a:r>
            <a:r>
              <a:rPr lang="ru-RU" sz="1600" i="1" dirty="0" smtClean="0"/>
              <a:t>. Правая нога делае</a:t>
            </a:r>
            <a:r>
              <a:rPr lang="ru-RU" sz="1600" i="1" dirty="0" smtClean="0"/>
              <a:t>т шаг в сторону, левая –</a:t>
            </a:r>
            <a:r>
              <a:rPr lang="ru-RU" sz="1600" i="1" dirty="0" err="1" smtClean="0"/>
              <a:t>скрестный</a:t>
            </a:r>
            <a:r>
              <a:rPr lang="ru-RU" sz="1600" i="1" dirty="0" smtClean="0"/>
              <a:t> шаг  перед правой ногой, затем шаг правой в сторону, </a:t>
            </a:r>
            <a:r>
              <a:rPr lang="ru-RU" sz="1600" i="1" dirty="0" err="1" smtClean="0"/>
              <a:t>скрестный</a:t>
            </a:r>
            <a:r>
              <a:rPr lang="ru-RU" sz="1600" i="1" dirty="0" smtClean="0"/>
              <a:t> шаг левой ногой, сзади правой ноги.</a:t>
            </a:r>
            <a:endParaRPr lang="ru-RU" sz="1600" i="1" dirty="0" smtClean="0"/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/>
              <a:t>Ходьба в </a:t>
            </a:r>
            <a:r>
              <a:rPr lang="ru-RU" sz="1600" dirty="0" err="1" smtClean="0"/>
              <a:t>полуприседе</a:t>
            </a:r>
            <a:r>
              <a:rPr lang="ru-RU" sz="1600" dirty="0" smtClean="0"/>
              <a:t> (</a:t>
            </a:r>
            <a:r>
              <a:rPr lang="ru-RU" sz="1600" i="1" dirty="0" smtClean="0"/>
              <a:t>следить за осанкой)</a:t>
            </a:r>
            <a:endParaRPr lang="ru-RU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/>
              <a:t>Бег </a:t>
            </a:r>
            <a:r>
              <a:rPr lang="ru-RU" sz="1600" dirty="0" smtClean="0"/>
              <a:t>на месте </a:t>
            </a:r>
            <a:r>
              <a:rPr lang="ru-RU" sz="1600" dirty="0" smtClean="0"/>
              <a:t>- с </a:t>
            </a:r>
            <a:r>
              <a:rPr lang="ru-RU" sz="1600" dirty="0" smtClean="0"/>
              <a:t>захлёстыванием </a:t>
            </a:r>
            <a:r>
              <a:rPr lang="ru-RU" sz="1600" dirty="0" smtClean="0"/>
              <a:t>голени, с высоким подниманием бедра</a:t>
            </a:r>
            <a:endParaRPr lang="ru-RU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/>
              <a:t>Равновесие – удержание равновесия на одной ножке (от 30 сек до 1 мин)</a:t>
            </a:r>
          </a:p>
          <a:p>
            <a:pPr marL="342900" indent="-342900"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СИЛОВЫЕ УПРАЖНЕНИЯ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/>
              <a:t>подъём туловища; (по 6-8 раз)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/>
              <a:t>«велосипед» или поднимание прямых ног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/>
              <a:t>«лодочка»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/>
              <a:t>отжимания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ds04.infourok.ru/uploads/ex/0266/000d96f5-e713c25a/hello_html_65f3e5dc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251520" y="260648"/>
            <a:ext cx="8712968" cy="642759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99592" y="1196752"/>
            <a:ext cx="7200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smtClean="0"/>
              <a:t>      Уважаемые родители, это  рекомендации, которые вы можете выполнять со своими детьми дома для повышения уровня физической подготовленности вашего ребёнка, во время  каникул, карантина и в любое свободное время.</a:t>
            </a:r>
          </a:p>
          <a:p>
            <a:pPr algn="just"/>
            <a:r>
              <a:rPr lang="ru-RU" sz="1600" dirty="0" smtClean="0"/>
              <a:t>     Все упражнения подобраны по возрасту ваших детей. Все упражнения детям знакомы.      </a:t>
            </a:r>
          </a:p>
          <a:p>
            <a:pPr algn="just"/>
            <a:r>
              <a:rPr lang="ru-RU" sz="1600" dirty="0" smtClean="0"/>
              <a:t>     Вы можете стать своему ребёнку и учителем, и партнёром, а если вы спросите у ребёнка, как это сделать, то и побывать в роли ученика. Вы можете чередовать интеллектуальные занятия с физическими.</a:t>
            </a:r>
          </a:p>
          <a:p>
            <a:pPr algn="just"/>
            <a:r>
              <a:rPr lang="ru-RU" sz="1600" dirty="0" smtClean="0"/>
              <a:t>     Не забываем говорить детям о безопасности дома, предупреждаем об этом ребёнка, всегда перед началом занятия. Находитесь рядом во время занятий. Утром не забываем делать утреннюю гимнастику, которая понравится ребёнку(ссылки на сайте).</a:t>
            </a:r>
          </a:p>
          <a:p>
            <a:pPr algn="just"/>
            <a:r>
              <a:rPr lang="ru-RU" sz="1600" dirty="0" smtClean="0"/>
              <a:t>     Двигательные игры для детей 4-6 лет,  вы также можете посмотреть на сайте «Подвижные игры дома для детей 4-6 лет»</a:t>
            </a:r>
          </a:p>
          <a:p>
            <a:pPr algn="just"/>
            <a:r>
              <a:rPr lang="ru-RU" sz="1600" dirty="0" smtClean="0"/>
              <a:t>И не забываем, что интеллектуальное развитие очень тесно взаимосвязано физическим. Хороших занятий! Будьте здоровы!</a:t>
            </a:r>
          </a:p>
          <a:p>
            <a:pPr algn="r"/>
            <a:r>
              <a:rPr lang="ru-RU" sz="1600" dirty="0" smtClean="0"/>
              <a:t>Инструктор по физической культуре -Пахомова Наталья Ивановна</a:t>
            </a:r>
            <a:endParaRPr lang="ru-RU" sz="1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684</TotalTime>
  <Words>1206</Words>
  <Application>Microsoft Office PowerPoint</Application>
  <PresentationFormat>Экран (4:3)</PresentationFormat>
  <Paragraphs>97</Paragraphs>
  <Slides>8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Справедливость</vt:lpstr>
      <vt:lpstr>Овладение основными видами движения дома,  для  детей   подготовительной   группы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Овладение основными видами движения дома во время карантина</dc:title>
  <dc:creator>Admin</dc:creator>
  <cp:lastModifiedBy>Admin</cp:lastModifiedBy>
  <cp:revision>63</cp:revision>
  <dcterms:created xsi:type="dcterms:W3CDTF">2020-04-20T18:47:42Z</dcterms:created>
  <dcterms:modified xsi:type="dcterms:W3CDTF">2020-04-23T08:19:14Z</dcterms:modified>
</cp:coreProperties>
</file>