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449" autoAdjust="0"/>
  </p:normalViewPr>
  <p:slideViewPr>
    <p:cSldViewPr>
      <p:cViewPr varScale="1">
        <p:scale>
          <a:sx n="91" d="100"/>
          <a:sy n="91" d="100"/>
        </p:scale>
        <p:origin x="-3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F14FE-DA35-4021-B3A0-D91109291948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D35E3-921C-448C-86AA-6E92CF1B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Рекомендовано всем детям, под присмотром родителей, во время нахождения дома, выполнение упражнений от </a:t>
            </a:r>
          </a:p>
          <a:p>
            <a:r>
              <a:rPr lang="ru-RU" dirty="0" smtClean="0"/>
              <a:t>Пахомовой Натальи Ивановны</a:t>
            </a:r>
            <a:endParaRPr lang="en-US" dirty="0" smtClean="0"/>
          </a:p>
          <a:p>
            <a:r>
              <a:rPr lang="ru-RU" dirty="0" smtClean="0"/>
              <a:t> инструктора по физической культуре МБДОУ №53 «Росточек»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Овладение основными видами движения дома 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smtClean="0"/>
              <a:t>детей </a:t>
            </a:r>
            <a:r>
              <a:rPr lang="ru-RU" dirty="0" smtClean="0"/>
              <a:t>второй </a:t>
            </a:r>
            <a:r>
              <a:rPr lang="ru-RU" dirty="0" smtClean="0"/>
              <a:t>младшей группы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РАБОТА С МЯЧОМ: ИГРАЙТЕ С МЯЧОМ</a:t>
            </a:r>
            <a:r>
              <a:rPr lang="ru-RU" sz="1200" b="1" dirty="0" smtClean="0"/>
              <a:t>.</a:t>
            </a:r>
            <a:endParaRPr lang="ru-RU" b="1" dirty="0"/>
          </a:p>
          <a:p>
            <a:pPr algn="ctr"/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7048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Бросок мяча вверх и ловля двумя руками;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мяча </a:t>
            </a:r>
            <a:r>
              <a:rPr lang="ru-RU" sz="1600" smtClean="0"/>
              <a:t>двумя руками  снизу (вперёд-вверх) </a:t>
            </a:r>
            <a:r>
              <a:rPr lang="ru-RU" sz="1600" dirty="0" smtClean="0"/>
              <a:t>своему партнёру (маме или папе</a:t>
            </a:r>
            <a:r>
              <a:rPr lang="ru-RU" sz="1600" smtClean="0"/>
              <a:t>, брату </a:t>
            </a:r>
            <a:r>
              <a:rPr lang="ru-RU" sz="1600" dirty="0" smtClean="0"/>
              <a:t>или сестре) и ловля от партнёра;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Катание мяча друг другу из положения стоя на коленях;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мячей друг другу через воротца (положить ограждение, </a:t>
            </a:r>
          </a:p>
          <a:p>
            <a:pPr marL="342900" indent="-342900"/>
            <a:r>
              <a:rPr lang="ru-RU" sz="1600" dirty="0" smtClean="0"/>
              <a:t>чтобы мяч не закатывался за них);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Катание мяча в цель («Боулинг»- катание из и.п.  Стоя на двух ногах, </a:t>
            </a:r>
          </a:p>
          <a:p>
            <a:pPr marL="342900" indent="-342900"/>
            <a:r>
              <a:rPr lang="ru-RU" sz="1600" dirty="0" smtClean="0"/>
              <a:t>наклониться и покатить  в цель;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двумя руками об пол и ловля его двумя руками стоя на</a:t>
            </a:r>
          </a:p>
          <a:p>
            <a:pPr marL="342900" indent="-342900"/>
            <a:r>
              <a:rPr lang="ru-RU" sz="1600" dirty="0" smtClean="0"/>
              <a:t>месте ( ! Делаем бросок об пол, а не отпускание мяча);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мяча между предметами (змейкой), подталкивая его </a:t>
            </a:r>
          </a:p>
          <a:p>
            <a:pPr marL="342900" indent="-342900"/>
            <a:r>
              <a:rPr lang="ru-RU" sz="1600" dirty="0" smtClean="0"/>
              <a:t>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b="1" u="sng" dirty="0" smtClean="0"/>
              <a:t>Для тех кто на даче: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вдаль через шнур, способом двумя руками из-за головы </a:t>
            </a:r>
          </a:p>
          <a:p>
            <a:pPr marL="342900" indent="-342900"/>
            <a:r>
              <a:rPr lang="ru-RU" sz="1600" dirty="0" smtClean="0"/>
              <a:t>и двумя руками снизу;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Забивание мяча в ворота ногой.</a:t>
            </a:r>
          </a:p>
          <a:p>
            <a:pPr marL="342900" indent="-342900"/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/>
          </a:p>
        </p:txBody>
      </p:sp>
      <p:sp>
        <p:nvSpPr>
          <p:cNvPr id="4098" name="AutoShape 2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99792" y="10527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ПРЫЖКИ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412776"/>
            <a:ext cx="74888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Прыжки на двух ногах на месте (подпрыгивания) по 6-8 раз</a:t>
            </a:r>
          </a:p>
          <a:p>
            <a:r>
              <a:rPr lang="ru-RU" sz="1600" i="1" dirty="0" smtClean="0"/>
              <a:t>! </a:t>
            </a:r>
            <a:r>
              <a:rPr lang="ru-RU" sz="1600" i="1" dirty="0" smtClean="0"/>
              <a:t>Важно!: </a:t>
            </a:r>
            <a:r>
              <a:rPr lang="ru-RU" sz="1600" i="1" dirty="0" smtClean="0"/>
              <a:t>следить за отталкиванием. Отталкивание должно быть двумя ногами, чтобы одна нога не отталкивалась раньше другой, приземление мягкое на носки, не на полную стопу.</a:t>
            </a:r>
          </a:p>
          <a:p>
            <a:r>
              <a:rPr lang="ru-RU" sz="1600" dirty="0" smtClean="0"/>
              <a:t>2.  Прыжки на месте- прыжок ноги врозь, прыжок ноги вместе. 6-8 раз</a:t>
            </a:r>
          </a:p>
          <a:p>
            <a:pPr marL="342900" indent="-342900"/>
            <a:r>
              <a:rPr lang="ru-RU" sz="1600" dirty="0" smtClean="0"/>
              <a:t>3. Прыжки на правой и левой ноге,  помощью родителей.</a:t>
            </a:r>
          </a:p>
          <a:p>
            <a:r>
              <a:rPr lang="ru-RU" sz="1600" i="1" dirty="0" smtClean="0"/>
              <a:t>! Важно: не поднимать при прыжке детей , а только поддерживать, толчок должен выполнять ребёнок за счёт выпрямления ноги.</a:t>
            </a:r>
          </a:p>
          <a:p>
            <a:r>
              <a:rPr lang="ru-RU" sz="1600" dirty="0" smtClean="0"/>
              <a:t>4. Прыжки вокруг себя на двух ногах </a:t>
            </a:r>
            <a:r>
              <a:rPr lang="ru-RU" sz="1600" i="1" dirty="0" smtClean="0"/>
              <a:t>(следить за отталкиванием, обязательно на двух ногах, не толчком одной)</a:t>
            </a:r>
          </a:p>
          <a:p>
            <a:r>
              <a:rPr lang="ru-RU" sz="1600" dirty="0" smtClean="0"/>
              <a:t>5. Прыжки с продвижение вперёд. </a:t>
            </a:r>
            <a:r>
              <a:rPr lang="ru-RU" sz="1600" i="1" dirty="0" smtClean="0"/>
              <a:t>(Например: прыжок через три верёвки положенные на расстояние 40-50см, следим  за отталкиванием с двух ног обязательно)</a:t>
            </a:r>
          </a:p>
          <a:p>
            <a:r>
              <a:rPr lang="ru-RU" sz="1600" dirty="0" smtClean="0"/>
              <a:t>6. Прыжок  в длину с места.</a:t>
            </a:r>
          </a:p>
          <a:p>
            <a:r>
              <a:rPr lang="ru-RU" sz="1600" b="1" i="1" dirty="0" smtClean="0"/>
              <a:t>! </a:t>
            </a:r>
            <a:r>
              <a:rPr lang="ru-RU" sz="1600" b="1" i="1" dirty="0" smtClean="0"/>
              <a:t>Важно!: </a:t>
            </a:r>
            <a:r>
              <a:rPr lang="ru-RU" sz="1600" b="1" i="1" dirty="0" smtClean="0"/>
              <a:t>безопасность. Оденьте ребёнку спортивную обувь.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pic>
        <p:nvPicPr>
          <p:cNvPr id="7" name="Picture 2" descr="https://ds04.infourok.ru/uploads/ex/10e7/00058f26-6f2ecf5e/hello_html_m63053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717032"/>
            <a:ext cx="4032448" cy="22940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27584" y="1340768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Прыжок </a:t>
            </a:r>
            <a:r>
              <a:rPr lang="ru-RU" sz="1600" dirty="0" smtClean="0"/>
              <a:t>в длину имеет несколько фаз, подготовка к отталкиванию, отталкивание, полёт и приземление. </a:t>
            </a:r>
          </a:p>
          <a:p>
            <a:r>
              <a:rPr lang="ru-RU" sz="1600" dirty="0" smtClean="0"/>
              <a:t>   Прыжок </a:t>
            </a:r>
            <a:r>
              <a:rPr lang="ru-RU" sz="1600" dirty="0" smtClean="0"/>
              <a:t>выполняется из и.п.-  основная стойка, ноги слегка расставить, носки параллельно. Делается небольшой замах, руки отвести назад до упора, присесть и наклонить корпус слегка вперёд. </a:t>
            </a:r>
          </a:p>
          <a:p>
            <a:r>
              <a:rPr lang="ru-RU" sz="1600" dirty="0" smtClean="0"/>
              <a:t>   Толчок </a:t>
            </a:r>
            <a:r>
              <a:rPr lang="ru-RU" sz="1600" dirty="0" smtClean="0"/>
              <a:t>совершается </a:t>
            </a:r>
            <a:r>
              <a:rPr lang="ru-RU" sz="1600" b="1" dirty="0" smtClean="0"/>
              <a:t>двумя ногами.  </a:t>
            </a:r>
            <a:r>
              <a:rPr lang="ru-RU" sz="1600" dirty="0" smtClean="0"/>
              <a:t>При толчке разгибаются колени, делается взмах руками вперёд вверх и переход на фазу полёта. В полёте ноги выносятся вперёд, </a:t>
            </a:r>
            <a:r>
              <a:rPr lang="ru-RU" sz="1600" dirty="0" smtClean="0"/>
              <a:t> при приземлении </a:t>
            </a:r>
            <a:r>
              <a:rPr lang="ru-RU" sz="1600" dirty="0" smtClean="0"/>
              <a:t>ноги  ставятся на пятки совершая потом перекат на носки. Прыжок в длину должен совершаться на мат или что то мягкое.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371703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Результаты  диагностики </a:t>
            </a:r>
          </a:p>
          <a:p>
            <a:pPr algn="ctr"/>
            <a:r>
              <a:rPr lang="ru-RU" sz="1200" b="1" dirty="0" smtClean="0"/>
              <a:t>физического развития</a:t>
            </a:r>
          </a:p>
          <a:p>
            <a:pPr algn="ctr"/>
            <a:r>
              <a:rPr lang="ru-RU" sz="1200" b="1" dirty="0" smtClean="0"/>
              <a:t> (</a:t>
            </a:r>
            <a:r>
              <a:rPr lang="ru-RU" sz="1200" i="1" dirty="0" smtClean="0"/>
              <a:t>от низкого результата до высокого)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012160" y="4437112"/>
          <a:ext cx="1960607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592455"/>
              </a:tblGrid>
              <a:tr h="245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 года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 года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мальчики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60-85 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75-95 см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девочки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55-80 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70-90 см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65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47864" y="1196752"/>
            <a:ext cx="189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Ходьба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1700808"/>
            <a:ext cx="68005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Ходьба на носках , на пятках, на внешней стороне стопы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Ходьба «змейкой» между положенными на пол предметами</a:t>
            </a:r>
          </a:p>
          <a:p>
            <a:pPr marL="342900" indent="-342900">
              <a:buAutoNum type="arabicPeriod" startAt="2"/>
            </a:pPr>
            <a:endParaRPr lang="ru-RU" dirty="0" smtClean="0"/>
          </a:p>
          <a:p>
            <a:pPr marL="342900" indent="-342900">
              <a:buAutoNum type="arabicPeriod" startAt="2"/>
            </a:pPr>
            <a:endParaRPr lang="ru-RU" dirty="0" smtClean="0"/>
          </a:p>
          <a:p>
            <a:pPr marL="342900" indent="-342900">
              <a:buAutoNum type="arabicPeriod" startAt="2"/>
            </a:pPr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r>
              <a:rPr lang="ru-RU" dirty="0" smtClean="0"/>
              <a:t>3. Ходьба приставным шагом</a:t>
            </a:r>
          </a:p>
          <a:p>
            <a:pPr marL="342900" indent="-342900"/>
            <a:r>
              <a:rPr lang="ru-RU" dirty="0" smtClean="0"/>
              <a:t>4. Галоп  на правую и левую ногу.</a:t>
            </a:r>
          </a:p>
          <a:p>
            <a:pPr marL="342900" indent="-342900"/>
            <a:r>
              <a:rPr lang="ru-RU" dirty="0" smtClean="0"/>
              <a:t>5. Ходьба по кругу (вокруг предмета) по команде «Поворот», </a:t>
            </a:r>
          </a:p>
          <a:p>
            <a:pPr marL="342900" indent="-342900"/>
            <a:r>
              <a:rPr lang="ru-RU" dirty="0" smtClean="0"/>
              <a:t>дети поворачиваются кругом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>
              <a:buAutoNum type="arabicPeriod" startAt="2"/>
            </a:pPr>
            <a:endParaRPr lang="ru-RU" dirty="0"/>
          </a:p>
        </p:txBody>
      </p:sp>
      <p:pic>
        <p:nvPicPr>
          <p:cNvPr id="11" name="Picture 2" descr="https://ds04.infourok.ru/uploads/ex/0bc2/0007d3f1-c36f9f20/hello_html_m5b01130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324004"/>
            <a:ext cx="3095774" cy="1210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1196752"/>
            <a:ext cx="7200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Уважаемые родители, это  рекомендации , которые вы можете выполнять со своими детьми дома для повышения уровня физической подготовленности вашего ребёнка. </a:t>
            </a:r>
          </a:p>
          <a:p>
            <a:pPr algn="just"/>
            <a:r>
              <a:rPr lang="ru-RU" sz="1600" dirty="0" smtClean="0"/>
              <a:t>      Вы можете стать своему ребёнку и учителем, и партнёром, а если вы спросите у ребёнка как это сделать, то и побывать в роли ученика.</a:t>
            </a:r>
          </a:p>
          <a:p>
            <a:pPr algn="just"/>
            <a:r>
              <a:rPr lang="ru-RU" sz="1600" dirty="0" smtClean="0"/>
              <a:t>      Все ваши занятия могут чередоваться: интеллектуальные - физические.          На занятиях по физкультуре вы сможете с детьми разучить счёт (например: считаем броски мяча, или прыжки), можно выучить цвет, если ребёнок путает один с другим (например: прыгаем сегодня только через фиолетовый цвет; или  прыгает через все цвета и прыгнув, говорит через какой цвет ребёнок перепрыгнул).  Не забываем говорить детям о безопасности дома, предупреждаем об этом ребёнка, всегда перед началом упражнения. Утром не забываем делать утреннюю гимнастику которая понравится ребёнку(ссылки на сайте).</a:t>
            </a:r>
          </a:p>
          <a:p>
            <a:pPr algn="just"/>
            <a:r>
              <a:rPr lang="ru-RU" sz="1600" dirty="0" smtClean="0"/>
              <a:t>Двигательные игры для младших дошкольников вы также можете посмотреть на сайте «Подвижные игры дома для младших дошкольников»</a:t>
            </a:r>
          </a:p>
          <a:p>
            <a:pPr algn="just"/>
            <a:r>
              <a:rPr lang="ru-RU" sz="1600" dirty="0" smtClean="0"/>
              <a:t>И не забываем, что интеллектуальное развитие очень тесно взаимосвязано физическим. Всех благ! Будьте здоровы!</a:t>
            </a:r>
          </a:p>
          <a:p>
            <a:pPr algn="r"/>
            <a:r>
              <a:rPr lang="ru-RU" sz="1600" dirty="0" smtClean="0"/>
              <a:t>Инструктор по физической культуре -Пахомова Наталья Ивановна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277</TotalTime>
  <Words>733</Words>
  <Application>Microsoft Office PowerPoint</Application>
  <PresentationFormat>Экран (4:3)</PresentationFormat>
  <Paragraphs>66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Овладение основными видами движения дома  для детей второй младшей группы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Овладение основными видами движения дома во время карантина</dc:title>
  <dc:creator>Admin</dc:creator>
  <cp:lastModifiedBy>Admin</cp:lastModifiedBy>
  <cp:revision>28</cp:revision>
  <dcterms:created xsi:type="dcterms:W3CDTF">2020-04-20T18:47:42Z</dcterms:created>
  <dcterms:modified xsi:type="dcterms:W3CDTF">2020-04-22T15:17:24Z</dcterms:modified>
</cp:coreProperties>
</file>