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6" r:id="rId9"/>
    <p:sldId id="268" r:id="rId10"/>
    <p:sldId id="267" r:id="rId11"/>
    <p:sldId id="269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404664"/>
            <a:ext cx="3528392" cy="147002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Звуки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Дь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Буква 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725144"/>
            <a:ext cx="3744416" cy="1270992"/>
          </a:xfrm>
        </p:spPr>
        <p:txBody>
          <a:bodyPr/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– логопед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Сизова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У. Н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Возьми цветные карандаши и закрась все части рисунка, в которых т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27584" y="83671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возможности распечатать.</a:t>
            </a:r>
          </a:p>
          <a:p>
            <a:endParaRPr lang="ru-RU" b="1" dirty="0" smtClean="0"/>
          </a:p>
          <a:p>
            <a:r>
              <a:rPr lang="ru-RU" b="1" dirty="0" smtClean="0"/>
              <a:t>Возьми </a:t>
            </a:r>
            <a:r>
              <a:rPr lang="ru-RU" b="1" dirty="0"/>
              <a:t>цветные карандаши и закрась все части рисунка, в которых ты видишь буквы «Д» и «д</a:t>
            </a:r>
            <a:r>
              <a:rPr lang="ru-RU" b="1" dirty="0" smtClean="0"/>
              <a:t>» и ты узнаешь, что здесь спряталось.</a:t>
            </a:r>
            <a:endParaRPr lang="ru-RU" b="1" dirty="0"/>
          </a:p>
          <a:p>
            <a:endParaRPr lang="ru-RU" dirty="0"/>
          </a:p>
        </p:txBody>
      </p:sp>
      <p:pic>
        <p:nvPicPr>
          <p:cNvPr id="9221" name="Picture 5" descr="https://konspekta.net/infopediasu/baza13/4929206264737.files/image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36" y="2564903"/>
            <a:ext cx="8001412" cy="394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0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иложение Вконтакте &quot;Добрый Домовой&quot; | Благотворительный фонд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62468"/>
            <a:ext cx="3595512" cy="3816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1844824"/>
            <a:ext cx="38388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 smtClean="0"/>
              <a:t>Давай вспомним какие у меня любимые звуки? А буква?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Молодец</a:t>
            </a:r>
            <a:r>
              <a:rPr lang="ru-RU" dirty="0"/>
              <a:t>! Ты </a:t>
            </a:r>
            <a:r>
              <a:rPr lang="ru-RU" dirty="0" smtClean="0"/>
              <a:t>справился (</a:t>
            </a:r>
            <a:r>
              <a:rPr lang="ru-RU" dirty="0" err="1" smtClean="0"/>
              <a:t>лась</a:t>
            </a:r>
            <a:r>
              <a:rPr lang="ru-RU" dirty="0" smtClean="0"/>
              <a:t>) </a:t>
            </a:r>
            <a:r>
              <a:rPr lang="ru-RU" dirty="0"/>
              <a:t>со всеми моими заданиями</a:t>
            </a:r>
            <a:r>
              <a:rPr lang="ru-RU" dirty="0" smtClean="0"/>
              <a:t>!</a:t>
            </a:r>
          </a:p>
          <a:p>
            <a:endParaRPr lang="ru-RU" dirty="0"/>
          </a:p>
          <a:p>
            <a:r>
              <a:rPr lang="ru-RU" dirty="0" smtClean="0"/>
              <a:t>До новых встреч!</a:t>
            </a:r>
            <a:endParaRPr lang="ru-RU" dirty="0"/>
          </a:p>
          <a:p>
            <a:endParaRPr lang="ru-RU" dirty="0" smtClean="0"/>
          </a:p>
        </p:txBody>
      </p:sp>
      <p:pic>
        <p:nvPicPr>
          <p:cNvPr id="4" name="Picture 2" descr="Создать мем &quot;смайл улыбка, смайлики картинки, смайл класс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441" y="4941168"/>
            <a:ext cx="2009547" cy="138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08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08913" cy="8048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Рассмотри и назови картинки. В каких словах есть звук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а в каких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Дь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? Проведи дорожки к пулемёту от картинок со звуком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к дятлу – от картинок со звуком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Дь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4" t="27769" r="22879" b="23036"/>
          <a:stretch/>
        </p:blipFill>
        <p:spPr bwMode="auto">
          <a:xfrm>
            <a:off x="1415565" y="2276872"/>
            <a:ext cx="6572200" cy="421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620688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печати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0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3309803" cy="511256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Здравствуй, меня зовут Домовёнок Дима. И сегодня я хочу тебя познакомить со своими любимыми звуками и буквой.</a:t>
            </a:r>
          </a:p>
          <a:p>
            <a:pPr algn="just"/>
            <a:r>
              <a:rPr lang="ru-RU" dirty="0" smtClean="0"/>
              <a:t> И так, давай начнем!</a:t>
            </a:r>
          </a:p>
          <a:p>
            <a:pPr algn="just"/>
            <a:r>
              <a:rPr lang="ru-RU" dirty="0" smtClean="0"/>
              <a:t>Повтори, как меня зовут…</a:t>
            </a:r>
          </a:p>
          <a:p>
            <a:pPr algn="just"/>
            <a:r>
              <a:rPr lang="ru-RU" dirty="0" smtClean="0"/>
              <a:t>А, теперь назови первый звук в слове «Домовёнок», правильно - это звук </a:t>
            </a:r>
            <a:r>
              <a:rPr lang="en-US" dirty="0" smtClean="0"/>
              <a:t>[</a:t>
            </a:r>
            <a:r>
              <a:rPr lang="ru-RU" dirty="0" smtClean="0"/>
              <a:t>Д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Далее, назови первый звук в моем имени «Дима», верно - это звук </a:t>
            </a:r>
            <a:r>
              <a:rPr lang="en-US" dirty="0" smtClean="0"/>
              <a:t>[</a:t>
            </a:r>
            <a:r>
              <a:rPr lang="ru-RU" dirty="0" err="1" smtClean="0"/>
              <a:t>Дь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Ты уже догадался какие у меня любимые звуки? Верно, это звуки </a:t>
            </a:r>
            <a:r>
              <a:rPr lang="en-US" dirty="0" smtClean="0"/>
              <a:t>[</a:t>
            </a:r>
            <a:r>
              <a:rPr lang="ru-RU" dirty="0" smtClean="0"/>
              <a:t>Д</a:t>
            </a:r>
            <a:r>
              <a:rPr lang="en-US" dirty="0" smtClean="0"/>
              <a:t>] – [</a:t>
            </a:r>
            <a:r>
              <a:rPr lang="ru-RU" dirty="0" err="1" smtClean="0"/>
              <a:t>Дь</a:t>
            </a:r>
            <a:r>
              <a:rPr lang="en-US" dirty="0" smtClean="0"/>
              <a:t>]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1026" name="Picture 2" descr="Приложение Вконтакте &quot;Добрый Домовой&quot; | Благотворительный фонд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4495800" cy="4772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3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8034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Чтобы тебе было легче запомнить эти звуки, посмотри на картинки.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0" t="18005" r="31919" b="60710"/>
          <a:stretch/>
        </p:blipFill>
        <p:spPr bwMode="auto">
          <a:xfrm>
            <a:off x="6120172" y="2511480"/>
            <a:ext cx="1440159" cy="257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7" t="18005" r="44277" b="61492"/>
          <a:stretch/>
        </p:blipFill>
        <p:spPr bwMode="auto">
          <a:xfrm>
            <a:off x="722538" y="2518835"/>
            <a:ext cx="2841349" cy="227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556793"/>
            <a:ext cx="3653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 стучит большой пулемёт?</a:t>
            </a:r>
          </a:p>
          <a:p>
            <a:r>
              <a:rPr lang="ru-RU" dirty="0" smtClean="0"/>
              <a:t>Д-Д-Д-Д</a:t>
            </a:r>
          </a:p>
          <a:p>
            <a:r>
              <a:rPr lang="ru-RU" dirty="0" smtClean="0"/>
              <a:t>Повтори ДДДДДДД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158815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как долбит дупло маленький дятел? </a:t>
            </a:r>
            <a:r>
              <a:rPr lang="ru-RU" dirty="0" err="1" smtClean="0"/>
              <a:t>Дь</a:t>
            </a:r>
            <a:r>
              <a:rPr lang="ru-RU" dirty="0" smtClean="0"/>
              <a:t> –</a:t>
            </a:r>
            <a:r>
              <a:rPr lang="ru-RU" dirty="0" err="1" smtClean="0"/>
              <a:t>дь</a:t>
            </a:r>
            <a:r>
              <a:rPr lang="ru-RU" dirty="0" smtClean="0"/>
              <a:t> –</a:t>
            </a:r>
            <a:r>
              <a:rPr lang="ru-RU" dirty="0" err="1" smtClean="0"/>
              <a:t>дь</a:t>
            </a:r>
            <a:r>
              <a:rPr lang="ru-RU" dirty="0" smtClean="0"/>
              <a:t>. Повтори </a:t>
            </a:r>
            <a:r>
              <a:rPr lang="ru-RU" dirty="0" err="1" smtClean="0"/>
              <a:t>дь-дь-дь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6138" y="4939881"/>
            <a:ext cx="719139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Дай характеристику этим звукам.</a:t>
            </a:r>
          </a:p>
          <a:p>
            <a:r>
              <a:rPr lang="ru-RU" sz="1600" i="1" dirty="0" smtClean="0"/>
              <a:t>Звук </a:t>
            </a:r>
            <a:r>
              <a:rPr lang="en-US" sz="1600" i="1" dirty="0" smtClean="0"/>
              <a:t>[</a:t>
            </a:r>
            <a:r>
              <a:rPr lang="ru-RU" sz="1600" i="1" dirty="0" smtClean="0"/>
              <a:t>Д</a:t>
            </a:r>
            <a:r>
              <a:rPr lang="en-US" sz="1600" i="1" dirty="0" smtClean="0"/>
              <a:t>]</a:t>
            </a:r>
            <a:r>
              <a:rPr lang="ru-RU" sz="1600" i="1" dirty="0" smtClean="0"/>
              <a:t>- </a:t>
            </a:r>
            <a:r>
              <a:rPr lang="ru-RU" sz="1600" b="1" i="1" dirty="0" smtClean="0"/>
              <a:t>согласный</a:t>
            </a:r>
            <a:r>
              <a:rPr lang="ru-RU" sz="1600" i="1" dirty="0" smtClean="0"/>
              <a:t>, </a:t>
            </a:r>
            <a:r>
              <a:rPr lang="ru-RU" sz="1600" i="1" u="sng" dirty="0" smtClean="0"/>
              <a:t>твердый</a:t>
            </a:r>
            <a:r>
              <a:rPr lang="ru-RU" sz="1600" i="1" dirty="0" smtClean="0"/>
              <a:t>, </a:t>
            </a:r>
            <a:r>
              <a:rPr lang="ru-RU" sz="1600" b="1" i="1" dirty="0" smtClean="0"/>
              <a:t>звонкий</a:t>
            </a:r>
            <a:r>
              <a:rPr lang="ru-RU" sz="1600" i="1" dirty="0" smtClean="0"/>
              <a:t>, </a:t>
            </a:r>
            <a:r>
              <a:rPr lang="ru-RU" sz="1600" i="1" u="sng" dirty="0" smtClean="0"/>
              <a:t>обозначаем синим цветом</a:t>
            </a:r>
          </a:p>
          <a:p>
            <a:r>
              <a:rPr lang="ru-RU" sz="1600" i="1" dirty="0" smtClean="0"/>
              <a:t>Звук </a:t>
            </a:r>
            <a:r>
              <a:rPr lang="en-US" sz="1600" i="1" dirty="0" smtClean="0"/>
              <a:t>[</a:t>
            </a:r>
            <a:r>
              <a:rPr lang="ru-RU" sz="1600" i="1" dirty="0" err="1" smtClean="0"/>
              <a:t>Дь</a:t>
            </a:r>
            <a:r>
              <a:rPr lang="en-US" sz="1600" i="1" dirty="0" smtClean="0"/>
              <a:t>]</a:t>
            </a:r>
            <a:r>
              <a:rPr lang="ru-RU" sz="1600" i="1" dirty="0" smtClean="0"/>
              <a:t>- </a:t>
            </a:r>
            <a:r>
              <a:rPr lang="ru-RU" sz="1600" b="1" i="1" dirty="0" smtClean="0"/>
              <a:t>согласный</a:t>
            </a:r>
            <a:r>
              <a:rPr lang="ru-RU" sz="1600" i="1" dirty="0" smtClean="0"/>
              <a:t>, </a:t>
            </a:r>
            <a:r>
              <a:rPr lang="ru-RU" sz="1600" i="1" u="sng" dirty="0" smtClean="0"/>
              <a:t>мягкий</a:t>
            </a:r>
            <a:r>
              <a:rPr lang="ru-RU" sz="1600" i="1" dirty="0" smtClean="0"/>
              <a:t>, </a:t>
            </a:r>
            <a:r>
              <a:rPr lang="ru-RU" sz="1600" b="1" i="1" dirty="0" smtClean="0"/>
              <a:t>звонкий, </a:t>
            </a:r>
            <a:r>
              <a:rPr lang="ru-RU" sz="1600" i="1" u="sng" dirty="0" smtClean="0"/>
              <a:t>обозначаем зеленым цветом</a:t>
            </a:r>
          </a:p>
          <a:p>
            <a:endParaRPr lang="ru-RU" sz="1600" i="1" dirty="0"/>
          </a:p>
          <a:p>
            <a:r>
              <a:rPr lang="ru-RU" sz="1600" dirty="0" smtClean="0"/>
              <a:t>Подумай и скажи, чем эти звуки, а чем отличаются?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2518835"/>
            <a:ext cx="792087" cy="766149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87530" y="2518835"/>
            <a:ext cx="792087" cy="76614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0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Пословицы и поговорки о доме и семье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67" y="1412776"/>
            <a:ext cx="2567813" cy="233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90872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Начерти звуковую схему слов. Проверь себя.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293762"/>
              </p:ext>
            </p:extLst>
          </p:nvPr>
        </p:nvGraphicFramePr>
        <p:xfrm>
          <a:off x="922277" y="4509120"/>
          <a:ext cx="2425587" cy="648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8529"/>
                <a:gridCol w="808529"/>
                <a:gridCol w="808529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89989" y="4497288"/>
            <a:ext cx="839621" cy="659904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29610" y="4497288"/>
            <a:ext cx="792088" cy="659904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21698" y="4511352"/>
            <a:ext cx="826166" cy="645840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Изготовленная На Заказ Детская Мебель Двойная Диван Ткани С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4" b="17380"/>
          <a:stretch/>
        </p:blipFill>
        <p:spPr bwMode="auto">
          <a:xfrm>
            <a:off x="5004048" y="1412776"/>
            <a:ext cx="3333750" cy="217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112373"/>
              </p:ext>
            </p:extLst>
          </p:nvPr>
        </p:nvGraphicFramePr>
        <p:xfrm>
          <a:off x="5076056" y="4463210"/>
          <a:ext cx="3480050" cy="735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010"/>
                <a:gridCol w="696010"/>
                <a:gridCol w="696010"/>
                <a:gridCol w="696010"/>
                <a:gridCol w="696010"/>
              </a:tblGrid>
              <a:tr h="7358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047523" y="4458700"/>
            <a:ext cx="720080" cy="7705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67603" y="4449022"/>
            <a:ext cx="720080" cy="7705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4467616"/>
            <a:ext cx="720080" cy="770500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64288" y="4449022"/>
            <a:ext cx="720080" cy="7705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884368" y="4467616"/>
            <a:ext cx="720080" cy="770500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1472010"/>
            <a:ext cx="8208913" cy="8048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Рассмотри и назови картинки. В каких словах есть звук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а в каких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Дь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? Проведи дорожки к пулемёту от картинок со звуком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к дятлу – от картинок со звуком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Дь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4" t="27769" r="22879" b="23036"/>
          <a:stretch/>
        </p:blipFill>
        <p:spPr bwMode="auto">
          <a:xfrm>
            <a:off x="1415565" y="2276872"/>
            <a:ext cx="6572200" cy="421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8208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Если есть возможность, то можно распечатать слайд, ребенок выполняет задание  самостоятельно, потом проверят себя, если нет, то выполняете вместе с ребенком, заранее посмотрите очередность распределения  картинок и в данном порядке предлагаете ребенку распределить картинку. (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 конце презентации данный слайд для печати)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3059832" y="2636912"/>
            <a:ext cx="2736304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3491880" y="3501008"/>
            <a:ext cx="28803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7092280" y="3645024"/>
            <a:ext cx="7200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580112" y="2996952"/>
            <a:ext cx="1512168" cy="138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851920" y="2708920"/>
            <a:ext cx="3168352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763688" y="3212976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73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иложение Вконтакте &quot;Добрый Домовой&quot; | Благотворительный фонд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96700"/>
            <a:ext cx="3595512" cy="3816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3" y="1196752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Ну вот , ты и познакомился с моими любимыми звуками. Пришло время узнать, какая моя любимая буква. Может быть ты уже догадался (</a:t>
            </a:r>
            <a:r>
              <a:rPr lang="ru-RU" dirty="0" err="1" smtClean="0"/>
              <a:t>лась</a:t>
            </a:r>
            <a:r>
              <a:rPr lang="ru-RU" dirty="0" smtClean="0"/>
              <a:t>)?</a:t>
            </a:r>
          </a:p>
          <a:p>
            <a:endParaRPr lang="ru-RU" dirty="0"/>
          </a:p>
          <a:p>
            <a:r>
              <a:rPr lang="ru-RU" dirty="0" smtClean="0"/>
              <a:t>Если нет, то подумай, с помощью какой буквы мы читаем звуки </a:t>
            </a:r>
            <a:r>
              <a:rPr lang="en-US" dirty="0" smtClean="0"/>
              <a:t>[</a:t>
            </a:r>
            <a:r>
              <a:rPr lang="ru-RU" dirty="0" smtClean="0"/>
              <a:t>Д</a:t>
            </a:r>
            <a:r>
              <a:rPr lang="en-US" dirty="0" smtClean="0"/>
              <a:t>][</a:t>
            </a:r>
            <a:r>
              <a:rPr lang="ru-RU" dirty="0" err="1" smtClean="0"/>
              <a:t>Дь</a:t>
            </a:r>
            <a:r>
              <a:rPr lang="en-US" dirty="0" smtClean="0"/>
              <a:t>]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r>
              <a:rPr lang="ru-RU" dirty="0" smtClean="0"/>
              <a:t>Правильно – это буква Д! </a:t>
            </a:r>
          </a:p>
          <a:p>
            <a:endParaRPr lang="ru-RU" dirty="0"/>
          </a:p>
          <a:p>
            <a:r>
              <a:rPr lang="ru-RU" dirty="0" smtClean="0"/>
              <a:t>Как ты думаешь, почему я люблю эту букву?? …</a:t>
            </a:r>
          </a:p>
        </p:txBody>
      </p:sp>
    </p:spTree>
    <p:extLst>
      <p:ext uri="{BB962C8B-B14F-4D97-AF65-F5344CB8AC3E}">
        <p14:creationId xmlns:p14="http://schemas.microsoft.com/office/powerpoint/2010/main" val="368637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5826"/>
          <a:stretch/>
        </p:blipFill>
        <p:spPr bwMode="auto">
          <a:xfrm>
            <a:off x="4860032" y="764704"/>
            <a:ext cx="3652361" cy="465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3789040"/>
            <a:ext cx="3624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БУКВА Д – КАК БУДТО ДОМ,</a:t>
            </a:r>
          </a:p>
          <a:p>
            <a:r>
              <a:rPr lang="ru-RU" b="1" dirty="0" smtClean="0"/>
              <a:t>НО ВСЕГО С ОДНИМ ОКНОМ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124744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Правильно, потому что буква Д похожа на дом, а я ведь очень люблю быть дома.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4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34181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Сложи букву Д из карандашей, счетных палочек или ватных палочек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233240" y="1135284"/>
            <a:ext cx="3956373" cy="5224127"/>
            <a:chOff x="2233240" y="1135284"/>
            <a:chExt cx="3956373" cy="5224127"/>
          </a:xfrm>
        </p:grpSpPr>
        <p:pic>
          <p:nvPicPr>
            <p:cNvPr id="10244" name="Picture 4" descr="Цена на Карандаш чернографитный Koh-I-Noor &quot;1372&quot; с ластиком HB в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504" b="48076"/>
            <a:stretch/>
          </p:blipFill>
          <p:spPr bwMode="auto">
            <a:xfrm rot="17699894">
              <a:off x="1517898" y="2957184"/>
              <a:ext cx="3901675" cy="282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Цена на Карандаш чернографитный Koh-I-Noor &quot;1372&quot; с ластиком HB в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504" b="48076"/>
            <a:stretch/>
          </p:blipFill>
          <p:spPr bwMode="auto">
            <a:xfrm rot="3900106" flipH="1">
              <a:off x="3069708" y="2944675"/>
              <a:ext cx="3901675" cy="282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Цена на Карандаш чернографитный Koh-I-Noor &quot;1372&quot; с ластиком HB в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504" b="48076"/>
            <a:stretch/>
          </p:blipFill>
          <p:spPr bwMode="auto">
            <a:xfrm>
              <a:off x="2267744" y="4772534"/>
              <a:ext cx="3901675" cy="282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Цена на Карандаш чернографитный Koh-I-Noor &quot;1372&quot; с ластиком HB в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504" b="48076"/>
            <a:stretch/>
          </p:blipFill>
          <p:spPr bwMode="auto">
            <a:xfrm rot="16200000">
              <a:off x="1675274" y="5518551"/>
              <a:ext cx="1398826" cy="282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Цена на Карандаш чернографитный Koh-I-Noor &quot;1372&quot; с ластиком HB в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504" b="48076"/>
            <a:stretch/>
          </p:blipFill>
          <p:spPr bwMode="auto">
            <a:xfrm rot="16200000">
              <a:off x="5348753" y="5508594"/>
              <a:ext cx="1398826" cy="282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997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24744"/>
            <a:ext cx="659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Найди и обведи красным карандашом только буквы Д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620688"/>
            <a:ext cx="486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Распечатать или показывать на экране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132856"/>
            <a:ext cx="784887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150" dirty="0" smtClean="0"/>
              <a:t>Л Д М А У Д Я Л А Л Д А К У Д  Л </a:t>
            </a:r>
            <a:r>
              <a:rPr lang="ru-RU" sz="3200" spc="150" dirty="0" err="1" smtClean="0"/>
              <a:t>Л</a:t>
            </a:r>
            <a:r>
              <a:rPr lang="ru-RU" sz="3200" spc="150" dirty="0" smtClean="0"/>
              <a:t> Д А Д </a:t>
            </a:r>
            <a:r>
              <a:rPr lang="ru-RU" sz="3200" spc="150" dirty="0" err="1" smtClean="0"/>
              <a:t>Д</a:t>
            </a:r>
            <a:r>
              <a:rPr lang="ru-RU" sz="3200" spc="150" dirty="0" smtClean="0"/>
              <a:t> Л Д М А У Д Я Л А Л Д А К У Д  Л </a:t>
            </a:r>
            <a:r>
              <a:rPr lang="ru-RU" sz="3200" spc="150" dirty="0" err="1" smtClean="0"/>
              <a:t>Л</a:t>
            </a:r>
            <a:r>
              <a:rPr lang="ru-RU" sz="3200" spc="150" dirty="0" smtClean="0"/>
              <a:t> Д А Д </a:t>
            </a:r>
            <a:r>
              <a:rPr lang="ru-RU" sz="3200" spc="150" dirty="0" err="1" smtClean="0"/>
              <a:t>Д</a:t>
            </a:r>
            <a:r>
              <a:rPr lang="ru-RU" sz="3200" spc="150" dirty="0" smtClean="0"/>
              <a:t>  </a:t>
            </a:r>
            <a:r>
              <a:rPr lang="ru-RU" sz="3200" spc="150" dirty="0"/>
              <a:t>Л Д М А У Д Я Л А Л Д А К У Д  Л </a:t>
            </a:r>
            <a:r>
              <a:rPr lang="ru-RU" sz="3200" spc="150" dirty="0" err="1"/>
              <a:t>Л</a:t>
            </a:r>
            <a:r>
              <a:rPr lang="ru-RU" sz="3200" spc="150" dirty="0"/>
              <a:t> Д А Д </a:t>
            </a:r>
            <a:r>
              <a:rPr lang="ru-RU" sz="3200" spc="150" dirty="0" err="1"/>
              <a:t>Д</a:t>
            </a:r>
            <a:r>
              <a:rPr lang="ru-RU" sz="3200" spc="150" dirty="0"/>
              <a:t> Л Д М А У Д Я Л А Л Д А К У Д  Л </a:t>
            </a:r>
            <a:r>
              <a:rPr lang="ru-RU" sz="3200" spc="150" dirty="0" err="1"/>
              <a:t>Л</a:t>
            </a:r>
            <a:r>
              <a:rPr lang="ru-RU" sz="3200" spc="150" dirty="0"/>
              <a:t> Д А Д </a:t>
            </a:r>
            <a:r>
              <a:rPr lang="ru-RU" sz="3200" spc="150" dirty="0" err="1"/>
              <a:t>Д</a:t>
            </a:r>
            <a:r>
              <a:rPr lang="ru-RU" sz="3200" spc="150" dirty="0"/>
              <a:t>  Л Д М А У Д Я Л </a:t>
            </a:r>
            <a:r>
              <a:rPr lang="ru-RU" sz="3200" spc="150" dirty="0" smtClean="0"/>
              <a:t>К </a:t>
            </a:r>
            <a:r>
              <a:rPr lang="ru-RU" sz="3200" spc="150" dirty="0"/>
              <a:t>У Д  Л </a:t>
            </a:r>
            <a:r>
              <a:rPr lang="ru-RU" sz="3200" spc="150" dirty="0" err="1"/>
              <a:t>Л</a:t>
            </a:r>
            <a:r>
              <a:rPr lang="ru-RU" sz="3200" spc="150" dirty="0"/>
              <a:t> Д А Д </a:t>
            </a:r>
            <a:r>
              <a:rPr lang="ru-RU" sz="3200" spc="150" dirty="0" err="1"/>
              <a:t>Д</a:t>
            </a:r>
            <a:r>
              <a:rPr lang="ru-RU" sz="3200" spc="150" dirty="0"/>
              <a:t> Л Д М А У Д Я Л А Л Д А К У Д  Л </a:t>
            </a:r>
            <a:r>
              <a:rPr lang="ru-RU" sz="3200" spc="150" dirty="0" err="1"/>
              <a:t>Л</a:t>
            </a:r>
            <a:r>
              <a:rPr lang="ru-RU" sz="3200" spc="150" dirty="0"/>
              <a:t> Д А Д </a:t>
            </a:r>
            <a:r>
              <a:rPr lang="ru-RU" sz="3200" spc="150" dirty="0" err="1"/>
              <a:t>Д</a:t>
            </a:r>
            <a:r>
              <a:rPr lang="ru-RU" sz="3200" spc="150" dirty="0"/>
              <a:t>  А Л Д А </a:t>
            </a:r>
            <a:r>
              <a:rPr lang="ru-RU" sz="3200" spc="150" dirty="0" smtClean="0"/>
              <a:t>Д А Л М И Д Л А Я</a:t>
            </a:r>
            <a:endParaRPr lang="ru-RU" sz="3200" spc="15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0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81</TotalTime>
  <Words>650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Звуки [Д] – [Дь].  Буква Д</vt:lpstr>
      <vt:lpstr>Презентация PowerPoint</vt:lpstr>
      <vt:lpstr>Презентация PowerPoint</vt:lpstr>
      <vt:lpstr>Презентация PowerPoint</vt:lpstr>
      <vt:lpstr>Рассмотри и назови картинки. В каких словах есть звук [Д], а в каких [Дь]? Проведи дорожки к пулемёту от картинок со звуком [Д] и к дятлу – от картинок со звуком [Дь]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Рассмотри и назови картинки. В каких словах есть звук [Д], а в каких [Дь]? Проведи дорожки к пулемёту от картинок со звуком [Д] и к дятлу – от картинок со звуком [Дь]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Звуки [Д] – [Дь].  Буква Д</dc:title>
  <dc:creator>1</dc:creator>
  <cp:lastModifiedBy>1</cp:lastModifiedBy>
  <cp:revision>14</cp:revision>
  <dcterms:created xsi:type="dcterms:W3CDTF">2020-04-16T18:55:49Z</dcterms:created>
  <dcterms:modified xsi:type="dcterms:W3CDTF">2020-04-16T20:28:40Z</dcterms:modified>
</cp:coreProperties>
</file>