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D306C-F5F1-462F-ADA9-485FD8C503C7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5F1D-FA48-48D6-BA5E-F770F0F2C2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0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10AE6-8855-4754-903A-AA7703F7E2A9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4F52-358B-4378-8A4E-A14A2CB514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E5AE9-15DF-4DA4-8AAB-DECC9521D673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5AA51-8459-405C-A8C5-14BBE0C5D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8CB8-4652-4CD7-AE88-1FEF488EAF86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A6A4E-0413-4A66-92B0-9A490B45E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D06D6-E191-45CA-8B02-75EEBB8E3B52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B5ACE-AC78-4C9C-9481-D678FF28C5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C7784-B3B9-42E1-953D-CDC82B109062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B764A-8422-4377-B043-71628742D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30825-4859-4AEC-BB71-6A06E205D3BF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576D9-F995-4CE3-A7A0-BB796B56EF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8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82DCE-1B95-430A-A3D4-E6E1C57786ED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880F-100B-4488-B3A1-33F9C39B17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0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0F9F1-3B6D-4FE5-B67D-CB16582D74B7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AB361-7520-494B-AEF0-D32D0D37B2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1E344-55D1-49A4-BC50-32F80DB257EB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0963-BEB2-4D76-BF38-7EADB8A81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EB79A-EF4F-44B5-B9F1-C4D022D8AEF7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62ACC-4622-4CE4-B29B-1797371BA8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DFD7E3-C943-41FD-A664-027CCB2A49D1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3CF75A-A65F-462C-B16E-F8894556DA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8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1800200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«Виды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для детей дошкольного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Архив\Алёна\презентации\1449425139_1e31c1686cb3a.jpg.1413296226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452217"/>
            <a:ext cx="2285984" cy="237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41044" y="4149080"/>
            <a:ext cx="38341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Щебликова О.И.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Шунько Н.Ю.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Пахомова Н.И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8069" y="590340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Мытищи, 2020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41148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Верховая езда 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88349"/>
              </p:ext>
            </p:extLst>
          </p:nvPr>
        </p:nvGraphicFramePr>
        <p:xfrm>
          <a:off x="571500" y="3000375"/>
          <a:ext cx="8072494" cy="278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2857520"/>
                <a:gridCol w="2143826"/>
                <a:gridCol w="1785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Лечит болезни опорно-двигательного аппарата, помогает решить проблемы с психикой, вырабатывает осанку, привычку держать равновесие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Специальных требований нет, нужна справка от педиатра и окулиста 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раза в неделю по 2 часа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D:\Архив\Алёна\презентации\ratsutam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642938"/>
            <a:ext cx="192881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рхив\Алёна\презентации\Feeling goo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94" y="4500570"/>
            <a:ext cx="235743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401050" cy="4500563"/>
          </a:xfrm>
        </p:spPr>
        <p:txBody>
          <a:bodyPr>
            <a:normAutofit fontScale="92500" lnSpcReduction="10000"/>
          </a:bodyPr>
          <a:lstStyle/>
          <a:p>
            <a:pPr indent="34290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записать ребенка в какую-либо секцию, необходимо узнать его мнение, желания.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Проконсультируйтесь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врачом, который оценит состояние здоровья вашего ребенка и даст нужные рекомендации.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Познакомьтесь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будущим инструктором, узнайте его квалификацию, прислушайтесь к отзывам. 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заставлять и принуждать заниматься тем или иным видом спорта ребенка ни в коем случае нельзя, так как это может ему только навредить, и отбить желание вовсе. Для большинства детей личный пример родителей играет важную роль. Смотря на активных и жизнерадостных мам и пап, ребенок охотнее будет заниматься новыми видами спорта и вести здоровый образ жизни, что принесет желаемые результаты: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РАДОСТЬ ВАШЕГО РЕБЕНКА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рхив\Алёна\презентации\Feeling goo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94" y="4500570"/>
            <a:ext cx="235743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1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31" y="2967335"/>
            <a:ext cx="864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3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043" y="692696"/>
            <a:ext cx="7329488" cy="5610225"/>
          </a:xfrm>
        </p:spPr>
        <p:txBody>
          <a:bodyPr>
            <a:normAutofit fontScale="40000" lnSpcReduction="20000"/>
          </a:bodyPr>
          <a:lstStyle/>
          <a:p>
            <a:pPr marL="274320" indent="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спортом с детьми дошкольного возраста формируют их позитивное отношение к собственному здоровью, помогают в организации деятельности и досуга, в поиске места в жизни. Исходя из этого, необходимо приобщение детей к спорту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Рассматривая формирование активно-позитивного отношения к спорту, необходимо  развить у детей интерес к спортивной деятельности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этого вызвана рядом причин: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наблюдается острая двигательная потребность в связи с их развитием и ростом;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состоянием здоровья, в связи с неблагоприятной экологической обстановкой и глобальным изменением климата;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возрастанием роли спорта в развитии физических сил ребенка, его задатков и способностей;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понимания у детей ценности спорта.</a:t>
            </a: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38" name="Picture 2" descr="D:\Архив\Алёна\презентации\1d7af67255c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3429000"/>
            <a:ext cx="183356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3971925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55152"/>
              </p:ext>
            </p:extLst>
          </p:nvPr>
        </p:nvGraphicFramePr>
        <p:xfrm>
          <a:off x="994444" y="2924944"/>
          <a:ext cx="7143800" cy="328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2143140"/>
                <a:gridCol w="1928826"/>
                <a:gridCol w="1785950"/>
              </a:tblGrid>
              <a:tr h="720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5 лет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Способствует развитию гибкости тела, конечностей, развивает умение сохранять равновесие и управлять дыханием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Нельзя заниматься детям с заболеванием опорно-двигательного аппарата, сердца и почек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– 2 часа 3 раза неделю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D:\Архив\Алёна\презентации\dzyu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2928959" cy="18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71563" y="857250"/>
            <a:ext cx="404336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162263"/>
              </p:ext>
            </p:extLst>
          </p:nvPr>
        </p:nvGraphicFramePr>
        <p:xfrm>
          <a:off x="785813" y="2643188"/>
          <a:ext cx="7429552" cy="35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20"/>
                <a:gridCol w="2377456"/>
                <a:gridCol w="1931684"/>
                <a:gridCol w="1783092"/>
              </a:tblGrid>
              <a:tr h="720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Укрепляется сердечнососудистая, дыхательная, нервная система, опорно-двигательный аппарат. Дети становятся более собранными, организованными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Миопия, заболевания опорно-двигательного аппарата, сердца и почек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Почти каждый день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Архив\Алёна\презентации\330026694634_86694_image00048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177" y="47667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259632" y="983606"/>
            <a:ext cx="4104457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34327"/>
              </p:ext>
            </p:extLst>
          </p:nvPr>
        </p:nvGraphicFramePr>
        <p:xfrm>
          <a:off x="785813" y="2643188"/>
          <a:ext cx="7429552" cy="348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20"/>
                <a:gridCol w="2377456"/>
                <a:gridCol w="1931684"/>
                <a:gridCol w="1783092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3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Укрепляет нервную систему, помогает правильному формированию костно-мышечной системы, улучшает дыхание и кровообращение. Особенно полезно детям со сколиозом, гастритом, ожирением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Открытые раны, кожные заболевания, заболевания глаз и ЛОР органов, туберкулез, ревматические поражения в стадии обострения, язвенная болезнь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1-2 раза в неделю по часу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Архив\Алёна\презентации\1vodol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71480"/>
            <a:ext cx="2424092" cy="196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5832648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619471"/>
              </p:ext>
            </p:extLst>
          </p:nvPr>
        </p:nvGraphicFramePr>
        <p:xfrm>
          <a:off x="785813" y="2643188"/>
          <a:ext cx="7429552" cy="278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20"/>
                <a:gridCol w="2377456"/>
                <a:gridCol w="1931684"/>
                <a:gridCol w="1783092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5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Развивает координацию, дыхательную систему, мелкую моторику, улучшает почерк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ограничений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ограничений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Архив\Алёна\презентации\31138300-Vector-illustration-of-cartoon-table-tennis-player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364" y="428604"/>
            <a:ext cx="1774216" cy="218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27584" y="1081778"/>
            <a:ext cx="4614863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теннис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97394"/>
              </p:ext>
            </p:extLst>
          </p:nvPr>
        </p:nvGraphicFramePr>
        <p:xfrm>
          <a:off x="642938" y="2643188"/>
          <a:ext cx="8072494" cy="300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50"/>
                <a:gridCol w="2583197"/>
                <a:gridCol w="2250983"/>
                <a:gridCol w="1785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5-7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Развивает быстроту реакции, ловкость, координацию движения, прыгучесть. Совершенствует интуицию. Учит тактике и стратегии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Нестабильность шейных позвонков, плоскостопие, миопия, язвенная болезнь желудка или 12 перстной кишки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раза в неделю по 2 часа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Архив\Алёна\презентации\200711181235471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85794"/>
            <a:ext cx="3000396" cy="173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186363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Фигурное катание 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486100"/>
              </p:ext>
            </p:extLst>
          </p:nvPr>
        </p:nvGraphicFramePr>
        <p:xfrm>
          <a:off x="642938" y="2714625"/>
          <a:ext cx="8072494" cy="327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50"/>
                <a:gridCol w="2583197"/>
                <a:gridCol w="2250983"/>
                <a:gridCol w="1785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Совершенствует гибкость, ловкость, вестибулярный аппарат, глазомер. Улучшает работу сердца и сосудов, увеличивает работоспособность, выносливость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Косолапость, миопия, проблемы с вестибулярным аппаратом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раза в неделю по 2 часа – 1 час хореография, 1 час лед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Архив\Алёна\презентации\f977743b979e775acb2ac3b59a144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3024182" cy="209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333633/1aa861bc-661f-4d29-bf33-af91a515fe3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" y="0"/>
            <a:ext cx="9155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203032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037379"/>
              </p:ext>
            </p:extLst>
          </p:nvPr>
        </p:nvGraphicFramePr>
        <p:xfrm>
          <a:off x="571500" y="3000375"/>
          <a:ext cx="8072494" cy="278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2857520"/>
                <a:gridCol w="2143826"/>
                <a:gridCol w="1785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время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87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3-4 лет 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Помогает приобрести гибкость, ловкость, правильную осанку, учит умению красиво двигаться, увеличивает самооценку, формирует спортивный 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Миопия любой степени 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5-6 раз в неделю по 1,5 часа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D:\Архив\Алёна\презентации\0_c65fa_2ac881c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85750"/>
            <a:ext cx="31448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482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Консультация для родителей:  «Виды спорта для детей дошкольного возраста»</vt:lpstr>
      <vt:lpstr>Презентация PowerPoint</vt:lpstr>
      <vt:lpstr>Дзюдо</vt:lpstr>
      <vt:lpstr>Хоккей</vt:lpstr>
      <vt:lpstr>Плавание</vt:lpstr>
      <vt:lpstr>Настольный теннис</vt:lpstr>
      <vt:lpstr>Большой теннис </vt:lpstr>
      <vt:lpstr>Фигурное катание </vt:lpstr>
      <vt:lpstr>Художественная  гимнастика </vt:lpstr>
      <vt:lpstr>Верховая езда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Рекомендованные виды спорта для детей дошкольного возраста</dc:title>
  <dc:creator>Алексей</dc:creator>
  <cp:lastModifiedBy>Алексей</cp:lastModifiedBy>
  <cp:revision>43</cp:revision>
  <dcterms:modified xsi:type="dcterms:W3CDTF">2020-04-16T07:45:54Z</dcterms:modified>
</cp:coreProperties>
</file>