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57" r:id="rId4"/>
    <p:sldId id="290" r:id="rId5"/>
    <p:sldId id="269" r:id="rId6"/>
    <p:sldId id="270" r:id="rId7"/>
    <p:sldId id="278" r:id="rId8"/>
    <p:sldId id="271" r:id="rId9"/>
    <p:sldId id="272" r:id="rId10"/>
    <p:sldId id="289" r:id="rId11"/>
    <p:sldId id="273" r:id="rId12"/>
    <p:sldId id="274" r:id="rId13"/>
    <p:sldId id="275" r:id="rId14"/>
    <p:sldId id="276" r:id="rId15"/>
    <p:sldId id="291" r:id="rId16"/>
    <p:sldId id="277" r:id="rId17"/>
    <p:sldId id="264" r:id="rId18"/>
    <p:sldId id="265" r:id="rId19"/>
    <p:sldId id="266" r:id="rId20"/>
    <p:sldId id="287" r:id="rId21"/>
    <p:sldId id="288" r:id="rId22"/>
    <p:sldId id="282" r:id="rId23"/>
    <p:sldId id="284" r:id="rId24"/>
    <p:sldId id="293" r:id="rId25"/>
    <p:sldId id="294" r:id="rId26"/>
    <p:sldId id="295" r:id="rId27"/>
    <p:sldId id="296" r:id="rId28"/>
    <p:sldId id="285" r:id="rId29"/>
    <p:sldId id="283" r:id="rId30"/>
    <p:sldId id="292" r:id="rId31"/>
    <p:sldId id="26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53D31-3D55-4FFF-9F4C-0EB6C7A44CE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6DE41-5319-4AC8-9537-FD763B283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b="31022"/>
          <a:stretch/>
        </p:blipFill>
        <p:spPr bwMode="auto">
          <a:xfrm>
            <a:off x="-5463" y="-25085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3142016"/>
            <a:ext cx="8176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 о космосе</a:t>
            </a:r>
            <a:endParaRPr lang="ru-RU" sz="6000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Презентации для воспитателей - Дошкольное образование - Дошкольник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27984" y="5373216"/>
            <a:ext cx="322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учитель – логопед </a:t>
            </a:r>
          </a:p>
          <a:p>
            <a:r>
              <a:rPr lang="ru-RU" dirty="0" err="1" smtClean="0"/>
              <a:t>Сизова</a:t>
            </a:r>
            <a:r>
              <a:rPr lang="ru-RU" dirty="0" smtClean="0"/>
              <a:t> У.Н.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357166"/>
            <a:ext cx="45005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КОСМОНАВТ.</a:t>
            </a:r>
          </a:p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(ДЛЯ ЗАУЧИВАНИЯ НАИЗУСТЬ)</a:t>
            </a:r>
          </a:p>
          <a:p>
            <a:endParaRPr lang="ru-RU" sz="2000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В ТЕМНОМ НЕБЕ ЗВЕЗДЫ СВЕТЯТ.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КОСМОНАВТ ЛЕТИТ В РАКЕТЕ.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ДЕНЬ ЛЕТИТ И НОЧЬ ЛЕТИТ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И НА ЗЕМЛЮ ВНИЗ ГЛЯДИТ.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ВИДИТ СВЕРХУ ОН ПОЛЯ,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ГОРЫ, РЕКИ И МОРЯ.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ВИДИТ ОН ВЕСЬ ШАР ЗЕМНОЙ,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ШАР ЗЕМНОЙ – НАШ ДОМ РОДНОЙ.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</a:t>
            </a:r>
            <a:r>
              <a:rPr lang="ru-RU" sz="2400" i="1" dirty="0" smtClean="0">
                <a:solidFill>
                  <a:schemeClr val="bg1"/>
                </a:solidFill>
                <a:latin typeface="Cambria" pitchFamily="18" charset="0"/>
              </a:rPr>
              <a:t>В.Степанов.</a:t>
            </a:r>
            <a:endParaRPr lang="ru-RU" sz="24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143272" cy="478634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000528" cy="421484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7"/>
            <a:ext cx="3786214" cy="421484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ПЕРВЫЙ ПОЛЕТ ЧЕЛОВЕКА В КОСМОС ПРОИЗОШЕЛ 12 АПРЕЛЯ 1961 ГОДА. ПОЭТОМУ ТЕПЕРЬ 12 АПРЕЛЯ СЧИТАЕТСЯ ДНЕМ КОСМОНАВТИКИ.  НАША СТРАНА ГОРДИТСЯ ПЕРВЫМ КОСМОНАВТОМ ЗЕМЛИ - Ю.А.ГАГАРИНЫМ И КОНСТРУКТОРОМ КОСМИЧЕСКИХ КОРАБЛЕЙ С.П.КОРОЛЕВЫМ.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1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С ТЕХ ПОР ПРОШЛО МНОГО ЛЕТ. В КОСМОСЕ ПОБЫВАЛО МНОГО КОСМОНАВТОВ  ИЗ РАЗНЫХ СТРАН МИРА. ЧЕЛОВЕК ВЫРВАЛСЯ НА ПРОСТОРЫ ВСЕЛЕННОЙ, ВЫХОДИТ В ОТКРЫТЫЙ КОСМОС.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929190" y="1571612"/>
            <a:ext cx="364333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571900" cy="41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92909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1" y="357166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ВЫХОД ЧЕЛОВЕКА В ОТКРЫТЫЙ КОСМОС НУЖЕН, ЧТОБЫ ИЗУЧАТЬ КОСМОС, ИСПЫТЫВАТЬ РАЗНЫЕ КОСМИЧЕСКИЕ АППАРАТЫ.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2919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ЧТОБЫ КОСМОНАВТ МОГ НАХОДИТСЯ В КОСМОСЕ, УЧЕНЫЕ ПРИДУМАЛИ СПЕЦИАЛЬНЫЙ КОСТЮМ – СКАФАНДР.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57158" y="1785926"/>
            <a:ext cx="2643206" cy="410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214678" y="1785926"/>
            <a:ext cx="292895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357950" y="1785925"/>
            <a:ext cx="2500330" cy="41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7" y="285728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НАСТАЛ ТАКОЙ ДЕНЬ, КОГДА ЧЕЛОВЕК ОТПРАВИЛ НА ЛУНУ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ЛУНОХОД, А ЗАТЕМ КОСМИЧЕСКИЙ КОРАБЛЬ ДОСТАВИЛ НА ЛУНУ ЛЮДЕЙ. ПЕРВЫМИ ЛЮДЬМИ НА ЛУНЕ СТАЛИ АМЕРИКАНСКИЕ КОСМОНАВТЫ.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40005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КОСМОНАВТ.</a:t>
            </a:r>
          </a:p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chemeClr val="bg2"/>
                </a:solidFill>
                <a:latin typeface="Cambria" pitchFamily="18" charset="0"/>
              </a:rPr>
              <a:t>(ДЛЯ ЗАУЧИВАНИЯ НАИЗУСТЬ)</a:t>
            </a:r>
          </a:p>
          <a:p>
            <a:endParaRPr lang="ru-RU" sz="2000" dirty="0" smtClean="0">
              <a:ln>
                <a:solidFill>
                  <a:srgbClr val="0070C0"/>
                </a:solidFill>
              </a:ln>
              <a:solidFill>
                <a:schemeClr val="bg2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НА ЛУНУ ЛЕТАТЬ МЫ БУДЕМ,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В НЕБЕ СКУЧНО ЕЙ ОДНОЙ!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НЕПРЕМЕННО НУЖНО ЛЮДЯМ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ПОЗНАКОМИТЬСЯ С ЛУНОЙ!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                            </a:t>
            </a:r>
            <a:r>
              <a:rPr lang="ru-RU" sz="2400" i="1" dirty="0" err="1" smtClean="0">
                <a:solidFill>
                  <a:schemeClr val="bg1"/>
                </a:solidFill>
                <a:latin typeface="Cambria" pitchFamily="18" charset="0"/>
              </a:rPr>
              <a:t>О.Высотская</a:t>
            </a:r>
            <a:r>
              <a:rPr lang="ru-RU" sz="2400" i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00052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ЗАЧЕМ ЛЮДИ ЛЕТАЮТ В КОСМОС? ЛЮДИ ХОТЯТ ЗНАТЬ О КОСМОСЕ, О ПЛАНЕТАХ, О СОЛНЦЕ КАК МОЖНО БОЛЬШЕ. ДЛЯ ЭТОГО НУЖНО ИЗУЧАТЬ ВСЕЛЕННУЮ.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30000" contrast="10000"/>
          </a:blip>
          <a:srcRect/>
          <a:stretch>
            <a:fillRect/>
          </a:stretch>
        </p:blipFill>
        <p:spPr bwMode="auto">
          <a:xfrm>
            <a:off x="3929058" y="428604"/>
            <a:ext cx="485778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724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76200">
                  <a:solidFill>
                    <a:srgbClr val="FF000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ПРОВЕРЬ СЕБЯ</a:t>
            </a:r>
            <a:endParaRPr lang="ru-RU" sz="6000" b="1" cap="none" spc="0" dirty="0">
              <a:ln w="76200">
                <a:solidFill>
                  <a:srgbClr val="FF000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5" y="2214554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КАК НАЗЫВАЕТСЯ НАША ПЛАНЕТА?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КАК НАЗЫВАЮТСЯ ЛЮДИ, КОТОРЫЕ ЛЕТАЮТ В КОСМОС?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КАК НАЗЫВАЕТСЯ АППАРАТ, В КОТОРОМ КОСМОНАВТЫ ЛЕТАЮТ В КОСМОС?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КАК НАЗЫВАЕТСЯ КОСТЮМ КОСМОНАВТА?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ОТКУДА КОСМИЧЕСКИЕ КОРАБЛИ ОТПРАВЛЯЮТСЯ В КОСМОС?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НАЗОВИ ИМЯ ГЛАВНОГО КОНСТРУКТОРА КОСМИЧЕСКИХ КОРАБЛЕЙ И СПУТНИКОВ 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КТО ПЕРВЫМ ПОБЫВАЛ В КОСМОСЕ?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НАЗОВИ ИМЯ ПЕРВОГО КОСМОНАВТА НАШЕЙ ПЛАНЕТЫ.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ДЛЯ ЧЕГО ЛЮДИ ЛЕТАЮТ В КОСМОС?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5001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Проверочный тест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57150">
                  <a:solidFill>
                    <a:srgbClr val="FF000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СЛОВА – «РОДСТВЕННИКИ»</a:t>
            </a:r>
            <a:endParaRPr lang="ru-RU" sz="4800" b="1" cap="none" spc="0" dirty="0">
              <a:ln w="57150">
                <a:solidFill>
                  <a:srgbClr val="FF0000"/>
                </a:solidFill>
              </a:ln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7500990" cy="49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Cambria" pitchFamily="18" charset="0"/>
              </a:rPr>
              <a:t>ЦЕЛЬ.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АКТУАЛИЗАЦИЯ СЛОВАРЯ ПО ТЕМЕ.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ОБРАЗОВАНИЕ РОДСТВЕННЫХ СЛОВ ОТ СЛОВА «КОСМОС».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АВТОМАТИЗАЦИЯ ПРОИЗНОШЕНИЯ СЛОВ СЛОЖНОЙ СЛОГОВОЙ СТРУКТУРЫ.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САМОКОНТРОЛЬ ЗА ПРАВИЛЬНЫМ ПРОИЗНОШЕНИЕМ ПОСТАВЛЕННЫХ ЗВУКОВ.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РАЗВИТИЕ РЕЧЕВОГО СЛУХА, ВНИМАНИЯ, ЗАПОМИНАНИЯ, РЕЧЕМЫСЛИТЕЛЬНЫХ ОПЕРАЦИЙ.</a:t>
            </a:r>
          </a:p>
          <a:p>
            <a:endParaRPr lang="ru-RU" sz="3600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786050" y="785794"/>
            <a:ext cx="285752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22860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071802" y="3143248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50033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5400000">
            <a:off x="3856826" y="2714620"/>
            <a:ext cx="71517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643042" y="2428868"/>
            <a:ext cx="1428760" cy="50006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86380" y="2428868"/>
            <a:ext cx="1714512" cy="57150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8992" y="28572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    КОСМОС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6000768"/>
            <a:ext cx="175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КОСМОНАВТ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592933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КОСМИЧЕСКИЙ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КОРАБЛЬ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6000768"/>
            <a:ext cx="178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КОСМОДРОМ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96" y="785794"/>
            <a:ext cx="84296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ЛЕКСИЧЕСКИЙ СЛОВАРЬ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КОСМОС, КОСМОНАВТ, СКАФАНДР, ПЛАНЕТЫ, КОСМИЧЕСКИЙ КОРАБЛЬ, СПУТНИК, АСТРОНОМ, ТЕЛЕСКОП, ЗВЕЗДЫ, УЧЕНЫЙ, КОНСТРУКТОР, ВСЕЛЕННАЯ, КОСМОДРОМ, ЛУНОХОД, ИНОПЛАНЕТЯНЕ.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КОНСТРУИРОВАТЬ, ИЗУЧАТЬ, ЛЕТАТЬ, ПРИЗЕМЛЯТЬСЯ, СТАРТОВАТЬ, ОБЛЕТЕТЬ (ЗЕМЛЮ), ВЫХОДИТЬ (В КОСМОС)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ПРИЛАГАТЕЛЬНЫЕ: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ЗВЕЗДНОЕ (НЕБО), КОСМИЧЕСКИЙ, СЛОЖНАЯ (ТЕХНИКА), ОТКРЫТОЕ ( ПРОСТРАНСТВО)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ЯЗЫКА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ОБРАЗОВАНИЕ СЛОВ- «РОДСТВЕННИКОВ»;СОГЛАСОВАНИЕ ЧЛЕНОВ   В РАСПРОСТРАНЕНЫХ ПРЕДЛОЖЕНИЯХ В РОДЕ, ЧИСЛЕ И ПАДЕЖЕ;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СВЯЗНАЯ РЕЧЬ: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АКТИВИЗАЦИЯ ДИАЛОГИЧЕСКОЙ РЕЧИ ( ВОПРОС-ОТВЕТ) ПО ТЕМЕ; СОСТАВЛЕНИЕ ПРОСТЫХ РАСПРОСТРАНЕННЫХ ПРЕДЛОЖЕНИЙ ПРИ СОСТАВЛНИИ ОПИСАТЕЛЬНЫХ РАССКАЗОВ.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ГРАМОТА: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СИНТЕЗ СЛОВ  ИЗ ДВУХ СЛОГОВ ОТКРЫТОГО ТИПА.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1" y="1155175"/>
            <a:ext cx="368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КРЫЛЬЕВ НЕТ, НО ЭТА ПТИЦА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ПОЛЕТИТ И ПРИЛУНИТСЯ.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1488146"/>
            <a:ext cx="3827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НОЧЬЮ ПО НЕБУ ГУЛЯЮ,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ТУСКЛО ЗЕМЛЮ ОСВЕЩАЮ.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СКУЧНО, СКУЧНО МНЕ ОДНОЙ,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А ЗОВУТ МЕНЯ …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b="4727"/>
          <a:stretch/>
        </p:blipFill>
        <p:spPr bwMode="auto">
          <a:xfrm>
            <a:off x="714348" y="2428868"/>
            <a:ext cx="3000396" cy="374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✓ Планета Земля #2 скачать клипарт бесплатно - Clipart-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1" y="335699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274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УГЛИ ПЫЛАЮТ –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СОВКОМ НЕ ДОСТАТЬ.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НОЧЬЮ ИХ ВИДНО,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А ДНЕМ НЕ ВИДАТЬ.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28604"/>
            <a:ext cx="3487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РАСПУСТИЛА АЛЫЙ ХВОСТ,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УЛЕТЕЛА В СТАЮ ЗВЕЗД.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НАШ НАРОД ПОСТРОИЛ ЭТУ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МЕЖПЛАНЕТНУЮ …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1" y="20002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ЗВЕЗДЫ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2000240"/>
            <a:ext cx="241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РАКЕТУ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34" y="2928934"/>
            <a:ext cx="36433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3203" y="2928934"/>
            <a:ext cx="3261721" cy="326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ЧТО БЫ МЫ УВИДЕЛИ В КОСМОСЕ</a:t>
            </a:r>
            <a:endParaRPr lang="ru-RU" sz="5400" b="1" cap="none" spc="0" dirty="0">
              <a:ln w="57150">
                <a:solidFill>
                  <a:srgbClr val="FF000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78581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ambria" pitchFamily="18" charset="0"/>
              </a:rPr>
              <a:t>ЦЕЛЬ.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ПРАКТИЧЕСКОЕ ИСПОЛЬЗОВАНИЕ ОДНОРОДНЫХ ЧЛЕНОВ ПРЕДЛОЖЕНИЯ ПРИ СОСТАВЛЕНИИ РАСПРОСТРАНЕННЫХ ПРЕДЛОЖЕНИЯХ С ОПОРОЙ НА СЮЖЕТНУЮ КАРТИНКУ.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СОГЛАСОВАНИЕ ЧЛЕНОВ ПРЕДЛОЖЕНИЯ.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РАЗВИТИЕ ФАНТАЗИИ, ВООБРАЖЕНИЯ, РЕЧЕМЫСЛИТЕЛЬНЫХ ОПЕРАЦИЙ.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78632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Cambria" pitchFamily="18" charset="0"/>
              </a:rPr>
              <a:t>ЗАДАНИЕ.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РАССМОТРИ КАРТИНКУ И ПРЕДСТАВЬ, ЧТО ТЫ  - КОСМОНАВТ. ЧТО БЫ ТЫ УВИДЕЛ  В КОСМИЧЕСКОМ ПРОСТРАНСТВЕ?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11560" y="332656"/>
            <a:ext cx="7723314" cy="6057585"/>
            <a:chOff x="611560" y="332656"/>
            <a:chExt cx="7723314" cy="605758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12" b="11406"/>
            <a:stretch/>
          </p:blipFill>
          <p:spPr bwMode="auto">
            <a:xfrm>
              <a:off x="611560" y="332656"/>
              <a:ext cx="7723314" cy="60575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699792" y="1736812"/>
              <a:ext cx="1008112" cy="6120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3810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КОСМИЧЕСКИЙ ЛАБИРИНТ</a:t>
            </a:r>
            <a:endParaRPr lang="ru-RU" sz="5400" b="1" cap="all" spc="0" dirty="0">
              <a:ln w="3810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146" name="Picture 2" descr="http://www.cartoonclipartfree.com/Cliparts_Free/Aliens_Free/Cartoon-Clipart-Free-01.gif"/>
          <p:cNvPicPr>
            <a:picLocks noChangeAspect="1" noChangeArrowheads="1"/>
          </p:cNvPicPr>
          <p:nvPr/>
        </p:nvPicPr>
        <p:blipFill rotWithShape="1">
          <a:blip r:embed="rId2"/>
          <a:srcRect b="4474"/>
          <a:stretch/>
        </p:blipFill>
        <p:spPr bwMode="auto">
          <a:xfrm>
            <a:off x="2786050" y="3067050"/>
            <a:ext cx="3643338" cy="30071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669297"/>
            <a:ext cx="8424936" cy="902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КОСМИЧЕСКОМУ КОРАБЛЮ ДОЛЕТЕТЬ ДО САТУРНА.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(можно распечатать и выполнить карандашами)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2195736" y="116632"/>
            <a:ext cx="4464496" cy="55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536504" cy="64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05880"/>
            <a:ext cx="303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Помоги космонавтам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ракете вернуться на Землю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617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842538" cy="6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52736"/>
            <a:ext cx="3242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какой дороге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Медвежонок сможет  долететь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Марса?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38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57150">
                  <a:solidFill>
                    <a:srgbClr val="FF000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РИСУЕМ КОСМОС</a:t>
            </a:r>
            <a:endParaRPr lang="ru-RU" sz="6000" b="1" cap="none" spc="0" dirty="0">
              <a:ln w="57150">
                <a:solidFill>
                  <a:srgbClr val="FF000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928934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</a:rPr>
              <a:t>РАЗВИТИЕ РУЧНОЙ МОТОРИКИ.</a:t>
            </a:r>
          </a:p>
          <a:p>
            <a:pPr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</a:rPr>
              <a:t> РАЗВИТИЕ ТВОРЧЕСКИХ СПОСОБНОСТЕЙ, ФАНТАЗИИ.</a:t>
            </a:r>
          </a:p>
          <a:p>
            <a:pPr>
              <a:buFontTx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</a:rPr>
              <a:t> РАЗВИТИЕ ЗРИТЕЛЬНОГО ВОСПРИЯТИЯ, ОРИЕНТИРОВКИ НА ПЛОСКОСТИ.</a:t>
            </a:r>
            <a:endParaRPr lang="ru-RU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1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</a:rPr>
              <a:t>Распечатываем и раскрашиваем)</a:t>
            </a:r>
            <a:endParaRPr lang="ru-RU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14311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ambria" pitchFamily="18" charset="0"/>
              </a:rPr>
              <a:t>ЦЕЛЬ.</a:t>
            </a:r>
            <a:endParaRPr lang="ru-RU" sz="3600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16" y="571480"/>
            <a:ext cx="38500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480"/>
            <a:ext cx="385531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909099913" descr="909099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286280" cy="372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000636"/>
            <a:ext cx="850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НОЧЬЮ ПЕРЕД ЧЕЛОВЕКОМ ОТКРЫВАЕТСЯ ЗВЕЗДНОЕ НЕБО. ЗВЕЗД ТАК МНОГО, ЧТО СОСЧИТАТЬ ИХ ПРОСТО НЕВОЗМОЖНО. ЕСЛИ СМОТРЕТЬ ИЗ КОСМОСА НА НАШУ ЗЕМЛЮ, ТО ОНА ТОЖЕ КАЖЕТСЯ МАЛЕНЬКОЙ ЗВЕЗДОЧКОЙ.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94" y="748133"/>
            <a:ext cx="3890694" cy="338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064896" cy="60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86116" y="928670"/>
            <a:ext cx="52864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5715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КОНЕЦ</a:t>
            </a:r>
            <a:endParaRPr lang="ru-RU" sz="8800" b="1" cap="all" spc="0" dirty="0">
              <a:ln w="57150">
                <a:solidFill>
                  <a:srgbClr val="FF0000"/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4786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АСТРОНОМ.</a:t>
            </a:r>
          </a:p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(ДЛЯ ЗАУЧИВАНИЯ НАИЗУСТЬ)</a:t>
            </a:r>
          </a:p>
          <a:p>
            <a:endParaRPr lang="ru-RU" sz="2000" dirty="0" smtClean="0">
              <a:ln>
                <a:solidFill>
                  <a:srgbClr val="0070C0"/>
                </a:solidFill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 НАМОРЩИЛ ЛОБ.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 – УЧЕНЫЙ.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НА ЗВЕЗДЫ В ТЕЛЕСКОП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СМОТРИТ НОЧЬЮ ТЕМНОЙ.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ДАЛЕКО ОНИ ОТ ДОМА,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НИМ ЛЕТЕТЬ СТО ТЫСЯЧ ЛЕТ.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ИНТЕРЕСНО АСТРОНОМУ: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ТАМ ЛЮДИ ИЛИ НЕТ?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Степанов.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Астроном (Михаил Чайковский) / Проза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4183" r="3454" b="5607"/>
          <a:stretch/>
        </p:blipFill>
        <p:spPr bwMode="auto">
          <a:xfrm flipH="1">
            <a:off x="4423588" y="774354"/>
            <a:ext cx="4575677" cy="50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С ДАВНИХ ВРЕМЕН ЛЮДИ СТАЛИ ДУМАТЬ НАД ВОПРОСАМИ: «ЧТО ТАКОЕ КОСМОС?  ЕСТЬ ЛИ ЖИЗНЬ НА ДРУГИХ ПЛАНЕТАХ, КРОМЕ ПЛАНЕТЫ ЗЕМЛЯ?» ПО НОЧАМ УЧЕНЫЕ СМОТРЕЛИ В ТЕЛЕСКОПЫ, ИЗУЧАЛИ ЗВЕЗДЫ.  ЛЮДИ УЗНАЛИ, ЧТО НАША ЗЕМЛЯ КРУТИТЬСЯ ВОКРУГ СОЛНЦА, А ВМЕСТЕ С НЕЙ ВОКРУГ СОЛНЦА КРУТЯТСЯ ЕЩЕ ВОСЕМЬ ПЛАНЕТ.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34" y="2428868"/>
            <a:ext cx="814393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НО ЧТОБЫ ЛУЧШЕ УЗНАТЬ КОСМОС, НАДО БЫЛО ПОСТРОИТЬ КОСМИЧЕСКИЕ КОРАБЛИ, СПУТНИКИ, НАДО БЫЛО, ЧТОБЫ ЧЕЛОВЕК ПОЛЕТЕЛ В КОСМОС.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ЗАМЕЧАТЕЛЬНЫЙ УЧЕНЫЙ С.П.КОРОЛЕВ ПРИДУМАЛ ПЕРВЫЙ СПУТНИК- КОСМИЧЕСКОЙ АППАРАТ, КОТОРЫЙ ПЕРВЫМ ПОБЫВАЛ В КОСМОСЕ.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571900" cy="412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8576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В КОСМОС СПУТНИКИ, А ЗАТЕМ И КОСМИЧЕСКИЕ КОРАБЛИ ОТПРАВЛЯЮТ С КОСМОДРОМОВ. ЧТОБЫ ПОДГОТОВИТЬ КОСМИЧЕСКИЙ КОРАБЛЬ К ПОЛЕТУ, ТРУДИТЬСЯ ПРИХОДИТСЯ МНОЖЕСТВУ УЧЕНЫХ , СПЕЦИАЛИСТАМ, РАБОЧИМ. 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00105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0718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ПОТОМ  С.П.КОРОЛЕВ И ДРУГИЕ УЧЕНЫЕ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ПОСТРОИЛИ КОСМИЧЕСКИЙ КОРАБЛЬ. КОСМИЧЕСКИЙ КОРАБЛЬ – ЭТО ОЧЕНЬ СЛОЖНАЯ ТЕХНИКА. И ПРЕЖДЕ ЧЕМ ОТПРАВИТЬ В КОСМОС ЧЕЛОВЕКА, НАДО ВСЕ ХОРОШО ПРОВЕРИТЬ. ПОЭТОМУ СНАЧАЛА В КОСМОС НА КОСМИЧЕСКОМ КОРАБЛЕ ОТПРАВЛЯЛИ СОБАК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7244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578645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ЭТИ СОБАКИ – БЕЛКА И СТРЕЛКА – ПОБЫВАЛИ В КОСМОСЕ. 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32861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АМЕРИКАНЦЫ ТОЖЕ ИЗУЧАЛИ КОСМОС. У НИХ В КОСМОС ПЕРВОЙ ПОЛЕТЕЛА ОБЕЗЬЯНКА. КОГДА УЧЕНЫЕ НАУЧИЛИСЬ ВОЗВРАЩАТЬ ЖИВОТНЫХ ИЗ КОСМОСА НА ЗЕМЛЮ, В КОСМОС ПОЛЕТЕЛ ЧЕЛОВЕК. ПЕРВЫМ КОСМОНАВТОМ ЗЕМЛИ БЫЛ РУССКИЙ ЧЕЛОВЕК – ЮРИЙ АЛЕКСЕЕВИЧ ГАГАРИН. ОН ОБЛЕТЕЛ НА КОСМИЧЕСКОМ КОРАБЛЕ «ВОСТОК» ВОКРУГ ЗЕМЛИ И ПРИЗЕМЛИЛСЯ.</a:t>
            </a:r>
            <a:endParaRPr 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450772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991</Words>
  <Application>Microsoft Office PowerPoint</Application>
  <PresentationFormat>Экран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71</cp:revision>
  <dcterms:modified xsi:type="dcterms:W3CDTF">2020-04-06T10:07:48Z</dcterms:modified>
</cp:coreProperties>
</file>