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94660"/>
  </p:normalViewPr>
  <p:slideViewPr>
    <p:cSldViewPr>
      <p:cViewPr varScale="1">
        <p:scale>
          <a:sx n="107" d="100"/>
          <a:sy n="107" d="100"/>
        </p:scale>
        <p:origin x="-18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0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1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6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5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2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8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6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0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9BDA-A48B-4BF1-B3FB-F2512429E5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76F2C-B01A-4EDE-B7CF-173871F2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4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1zoom.ru/b5050/121/Peaches_Knife_Powidl_Cutting_board_532020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5437" y="3140968"/>
            <a:ext cx="6192081" cy="1569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Игры на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тему:</a:t>
            </a: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«Продукты питания»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0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1.1zoom.ru/b5050/121/Peaches_Knife_Powidl_Cutting_board_532020_384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505670"/>
            <a:ext cx="7488832" cy="92333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3.depositphotos.com/7739968/13785/i/950/depositphotos_137854492-stock-photo-healthy-food-background-studio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1" y="-11600"/>
            <a:ext cx="9180188" cy="68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332656"/>
            <a:ext cx="7272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Малоподвижная игра «Хлопай - топай»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быстроту реакции, память, двигательную актив­ность; воспитывать честность при соблюдении правил игры.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называет продукт,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не надо готовить,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поднимает руки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хлопает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ладоши, а если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продукт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нуждающийся в приготовлении,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приседает.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использует пробный ход, закрепляя правила. Затем начинает игру.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ребенок усвоил правила, взрослый меняется местами с ребенком.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ошибется, заплатит фант, который потом будет отыгрывать. </a:t>
            </a:r>
          </a:p>
        </p:txBody>
      </p:sp>
    </p:spTree>
    <p:extLst>
      <p:ext uri="{BB962C8B-B14F-4D97-AF65-F5344CB8AC3E}">
        <p14:creationId xmlns:p14="http://schemas.microsoft.com/office/powerpoint/2010/main" val="110961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.d-cd.net/372ac1ds-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r="17611" b="10950"/>
          <a:stretch/>
        </p:blipFill>
        <p:spPr bwMode="auto">
          <a:xfrm>
            <a:off x="0" y="706391"/>
            <a:ext cx="611905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0-tub-ru.yandex.net/i?id=ddaf41580ecba17e7e101637f0c43e66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5155" y="1124744"/>
            <a:ext cx="4410044" cy="59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7350" y="188640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математическая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старушка ватрушки испечь -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Поставила тесто, да печь затопила.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Решила старушка ватрушки испечь –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сколько их надо совсем позабыла: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штучки – для внучки, 2 штучки – для деда,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штучки – для Тани, дочурки соседа.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Считала, считала, да сбилась.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печь – то совсем протопилась!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старушке, сосчитать ватрушки! </a:t>
            </a:r>
          </a:p>
        </p:txBody>
      </p:sp>
    </p:spTree>
    <p:extLst>
      <p:ext uri="{BB962C8B-B14F-4D97-AF65-F5344CB8AC3E}">
        <p14:creationId xmlns:p14="http://schemas.microsoft.com/office/powerpoint/2010/main" val="219405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i/224944/0002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6" y="0"/>
            <a:ext cx="9201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570" y="836712"/>
            <a:ext cx="806489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«Исправь ошибки Незнайки»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мышление (анализ),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логику.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читает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 неправильно построенное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предложение, ребенок исправляет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вариант.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купила клубника сок.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(Клубничный сок.)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Ваня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съел шоколад мороженое.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(Шоколадное мороженое.)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Маша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приготовила картошка пюре.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(Картофельное пюре.)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 кабачок икру.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(Кабачковую икру.)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Бабушка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испекла яблоко пирог.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(Яблочный пирог.)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сварила вермишель суп.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(Вермишелевый суп.)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магазине продают мясо фарш.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(Мясной фарш.)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6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8.depositphotos.com/1032885/978/i/950/depositphotos_9780666-stock-photo-healthy-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340768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лишнее»</a:t>
            </a:r>
          </a:p>
          <a:p>
            <a:pPr algn="ctr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зрительного внимания, развивать умение классифицировать предметы по существенному признаку, обобщать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ребенку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изображенными на ней предметами и сказать, что на ней изображено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машинка, мяч, апельсин, кукла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лишнее?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(Апельсин)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(Апельсин - это фрукт, а все остальное – игрушки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157192"/>
            <a:ext cx="5688632" cy="132343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игры «Что лишнее», можно использовать рекламные буклеты, журналы и т.д.  Вырезать картинки вместе с детьми и изготовить  игры на любую тему.</a:t>
            </a:r>
          </a:p>
          <a:p>
            <a:pPr indent="457200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слухового внимания, можно использовать только слова.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7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atic8.depositphotos.com/1032885/978/i/950/depositphotos_9780666-stock-photo-healthy-food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s04.infourok.ru/uploads/ex/027e/0003fa1d-7e3d43a4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t="5393" r="4093" b="11047"/>
          <a:stretch/>
        </p:blipFill>
        <p:spPr bwMode="auto">
          <a:xfrm>
            <a:off x="648070" y="574829"/>
            <a:ext cx="7847861" cy="570834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2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atic8.depositphotos.com/1032885/978/i/950/depositphotos_9780666-stock-photo-healthy-food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5.userapi.com/c851532/v851532658/6f1f4/VgkdYd_s9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atic8.depositphotos.com/1032885/978/i/950/depositphotos_9780666-stock-photo-healthy-foo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51sad.ru/wp-content/gallery/kompot/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62590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9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atic8.depositphotos.com/1032885/978/i/950/depositphotos_9780666-stock-photo-healthy-food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51sad.ru/wp-content/gallery/kompot/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96763"/>
            <a:ext cx="8280920" cy="586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77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16</cp:revision>
  <dcterms:created xsi:type="dcterms:W3CDTF">2020-04-23T10:18:25Z</dcterms:created>
  <dcterms:modified xsi:type="dcterms:W3CDTF">2020-04-23T14:34:11Z</dcterms:modified>
</cp:coreProperties>
</file>