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56" autoAdjust="0"/>
  </p:normalViewPr>
  <p:slideViewPr>
    <p:cSldViewPr>
      <p:cViewPr varScale="1">
        <p:scale>
          <a:sx n="48" d="100"/>
          <a:sy n="48" d="100"/>
        </p:scale>
        <p:origin x="-201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375D81-63A4-4846-B467-2BE1627FA99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5229200"/>
            <a:ext cx="5868144" cy="882119"/>
          </a:xfrm>
        </p:spPr>
        <p:txBody>
          <a:bodyPr/>
          <a:lstStyle/>
          <a:p>
            <a:r>
              <a:rPr lang="ru-RU" dirty="0" smtClean="0"/>
              <a:t>                      Подготовила: </a:t>
            </a:r>
            <a:r>
              <a:rPr lang="ru-RU" dirty="0" err="1" smtClean="0"/>
              <a:t>Балиева</a:t>
            </a:r>
            <a:r>
              <a:rPr lang="ru-RU" dirty="0" smtClean="0"/>
              <a:t> Т.В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208912" cy="1793167"/>
          </a:xfrm>
        </p:spPr>
        <p:txBody>
          <a:bodyPr/>
          <a:lstStyle/>
          <a:p>
            <a:r>
              <a:rPr lang="ru-RU" dirty="0" smtClean="0"/>
              <a:t>Здоровое питание – здоровый малыш.</a:t>
            </a:r>
            <a:endParaRPr lang="ru-RU" dirty="0"/>
          </a:p>
        </p:txBody>
      </p:sp>
      <p:pic>
        <p:nvPicPr>
          <p:cNvPr id="13314" name="Picture 2" descr="C:\Users\tamil\OneDrive\Рабочий стол\картинкаяр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mil\OneDrive\Рабочий стол\картинкаяр\bbbeca9e2523a84d373d2173a7de0b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mil\OneDrive\Рабочий стол\картинкаяр\i6JLPI6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42950"/>
            <a:ext cx="11430000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62258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                  Актуальность  </a:t>
            </a:r>
            <a:r>
              <a:rPr lang="ru-RU" sz="3200" dirty="0" smtClean="0"/>
              <a:t>                                                              </a:t>
            </a:r>
            <a:r>
              <a:rPr lang="ru-RU" sz="2800" dirty="0" smtClean="0"/>
              <a:t>С самого раннего детства у ребенка формируется вкусовые пристрастия и привычки. В их формировании важнейшую роль играет семья. Именно в младшем возрасте важно сформировать у детей правильное представление о здоровом  питании, способствовать пониманию того, что здоровое питание должно являться неотъемлемой частью повседневной жизни. _Правильное питание -это залог хорошего  самочувствия, активной деятельности отличного настроения, важнейшее и непременное условие нашего здоровья.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03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3"/>
            <a:ext cx="7175351" cy="792088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5112568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2800" dirty="0" smtClean="0"/>
              <a:t>Формировать представления детей  и родителей о том, какие продукты наиболее полезны  и необходимы детям каждый день для роста и развития.</a:t>
            </a:r>
          </a:p>
          <a:p>
            <a:r>
              <a:rPr lang="ru-RU" sz="2800" dirty="0" smtClean="0"/>
              <a:t>-Воспитывать у детей и родителей сознательное отношение   к выбору продуктов питания.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-Развитие у детей познавательной активности, наблюдательности, любозн</a:t>
            </a:r>
            <a:r>
              <a:rPr lang="ru-RU" dirty="0" smtClean="0"/>
              <a:t>ательности.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amil\OneDrive\Рабочий стол\картинкаяр\29230_html_36a607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amil\OneDrive\Рабочий стол\картинкаяр\0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937104" cy="72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amil\OneDrive\Рабочий стол\картинкаяр\s1200 (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9" y="0"/>
            <a:ext cx="9148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amil\OneDrive\Рабочий стол\картинкаяр\s1200цуцуцу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/>
          <a:lstStyle/>
          <a:p>
            <a:r>
              <a:rPr lang="ru-RU" sz="3200" dirty="0" smtClean="0"/>
              <a:t>Игра « Полезно- вредно»</a:t>
            </a:r>
            <a:endParaRPr lang="ru-RU" sz="3200" dirty="0"/>
          </a:p>
        </p:txBody>
      </p:sp>
      <p:pic>
        <p:nvPicPr>
          <p:cNvPr id="7170" name="Picture 2" descr="C:\Users\tamil\OneDrive\Рабочий стол\картинкаяр\img6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323528" y="1484784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tamil\OneDrive\Рабочий стол\картинкаяр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12"/>
            <a:ext cx="914399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136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Здоровое питание – здоровый малыш.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 Полезно- вредно»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питание- здоровый малыш</dc:title>
  <dc:creator>tamil</dc:creator>
  <cp:lastModifiedBy>tamil</cp:lastModifiedBy>
  <cp:revision>7</cp:revision>
  <dcterms:created xsi:type="dcterms:W3CDTF">2020-04-23T10:03:38Z</dcterms:created>
  <dcterms:modified xsi:type="dcterms:W3CDTF">2020-04-23T11:25:18Z</dcterms:modified>
</cp:coreProperties>
</file>