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15455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Презентацию подготовил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– логопед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У. 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7182" y="2060848"/>
            <a:ext cx="6671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Вспомни, </a:t>
            </a:r>
            <a:r>
              <a:rPr lang="ru-RU" b="1" dirty="0" smtClean="0"/>
              <a:t>с какими звуками сегодня мы с тобой познакомились?</a:t>
            </a:r>
          </a:p>
          <a:p>
            <a:pPr algn="ctr"/>
            <a:r>
              <a:rPr lang="ru-RU" b="1" dirty="0" smtClean="0"/>
              <a:t>Чем они похожи, а чем отличаются?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Молодец!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48" y="3261177"/>
            <a:ext cx="2409502" cy="2409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7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095899" cy="409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2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85" y="4221088"/>
            <a:ext cx="8305800" cy="1944216"/>
          </a:xfrm>
        </p:spPr>
        <p:txBody>
          <a:bodyPr>
            <a:normAutofit fontScale="90000"/>
          </a:bodyPr>
          <a:lstStyle/>
          <a:p>
            <a:r>
              <a:rPr lang="ru-RU" sz="16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Подготовьте зеркало, при выполнение следующего задания ребенок смотрит на артикуляцию.</a:t>
            </a:r>
            <a:br>
              <a:rPr lang="ru-RU" sz="16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звенит большой комар? (ЗЗЗЗ) А как жужжит жук? (ЖЖЖЖ)</a:t>
            </a:r>
            <a:br>
              <a:rPr lang="ru-RU" sz="16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Произнеси эти два звука.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эти звуки похожи?</a:t>
            </a:r>
            <a:b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 чем они отличаются? Произнесите еще раз эти звуки, глядя в зеркало.</a:t>
            </a:r>
            <a:b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Когда мы произносим звук Ж – ротик похож на большую трубочку, язычок наверху чашечкой, а когда произносим звук З – губы улыбаются, язычок упирается в нижние зубки</a:t>
            </a:r>
            <a: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Когда произносим звук Ж – воздушная струя теплая, а когда произносим звук З – холодная</a:t>
            </a:r>
            <a:endParaRPr lang="ru-RU" sz="1600" b="0" spc="0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0671" r="56927" b="15368"/>
          <a:stretch/>
        </p:blipFill>
        <p:spPr bwMode="auto">
          <a:xfrm flipH="1">
            <a:off x="539552" y="548680"/>
            <a:ext cx="412103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0" t="39914" r="6746" b="12748"/>
          <a:stretch/>
        </p:blipFill>
        <p:spPr bwMode="auto">
          <a:xfrm flipH="1">
            <a:off x="5724128" y="404664"/>
            <a:ext cx="2448272" cy="367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1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Опиши звуки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Звук Ж – он какой?</a:t>
            </a:r>
            <a:br>
              <a:rPr lang="ru-RU" dirty="0"/>
            </a:br>
            <a:r>
              <a:rPr lang="ru-RU" dirty="0"/>
              <a:t>– Согласный, твердый, </a:t>
            </a:r>
            <a:r>
              <a:rPr lang="ru-RU" dirty="0" smtClean="0"/>
              <a:t>звонкий, обозначаем </a:t>
            </a:r>
            <a:r>
              <a:rPr lang="ru-RU" dirty="0"/>
              <a:t>синим </a:t>
            </a:r>
            <a:r>
              <a:rPr lang="ru-RU" dirty="0" smtClean="0"/>
              <a:t>цветом</a:t>
            </a:r>
            <a:r>
              <a:rPr lang="ru-RU" dirty="0"/>
              <a:t>.</a:t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– </a:t>
            </a:r>
            <a:r>
              <a:rPr lang="ru-RU" dirty="0"/>
              <a:t>Звук З – он какой?</a:t>
            </a:r>
            <a:br>
              <a:rPr lang="ru-RU" dirty="0"/>
            </a:br>
            <a:r>
              <a:rPr lang="ru-RU" dirty="0"/>
              <a:t>Согласный, твердый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звонкий, </a:t>
            </a:r>
            <a:r>
              <a:rPr lang="ru-RU" dirty="0"/>
              <a:t>обозначаем синим </a:t>
            </a:r>
            <a:r>
              <a:rPr lang="ru-RU" dirty="0" smtClean="0"/>
              <a:t>цветом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1441574" cy="216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2539" y="3140968"/>
            <a:ext cx="2204591" cy="16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2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«Хлопни - подпрыгни»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5" y="220486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Инструкция: сейчас я буду произносить звуки, когда услышишь звук </a:t>
            </a:r>
            <a:r>
              <a:rPr lang="en-US" dirty="0" smtClean="0"/>
              <a:t>[</a:t>
            </a:r>
            <a:r>
              <a:rPr lang="ru-RU" dirty="0" smtClean="0"/>
              <a:t>З</a:t>
            </a:r>
            <a:r>
              <a:rPr lang="en-US" dirty="0" smtClean="0"/>
              <a:t>]</a:t>
            </a:r>
            <a:r>
              <a:rPr lang="ru-RU" dirty="0" smtClean="0"/>
              <a:t> – хлопни в ладоши один раз, когда услышишь звук </a:t>
            </a:r>
            <a:r>
              <a:rPr lang="en-US" dirty="0" smtClean="0"/>
              <a:t>[</a:t>
            </a:r>
            <a:r>
              <a:rPr lang="ru-RU" dirty="0" smtClean="0"/>
              <a:t>Ж</a:t>
            </a:r>
            <a:r>
              <a:rPr lang="en-US" dirty="0" smtClean="0"/>
              <a:t>]</a:t>
            </a:r>
            <a:r>
              <a:rPr lang="ru-RU" dirty="0" smtClean="0"/>
              <a:t> подпрыгни один раз.</a:t>
            </a:r>
          </a:p>
          <a:p>
            <a:endParaRPr lang="ru-RU" dirty="0"/>
          </a:p>
          <a:p>
            <a:r>
              <a:rPr lang="ru-RU" dirty="0" smtClean="0"/>
              <a:t>В Н С К П Т З Ф К Ж  З Х Т М П З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 К Т Ж Б Л Ж З Х Д Ж </a:t>
            </a:r>
            <a:r>
              <a:rPr lang="ru-RU" dirty="0" err="1" smtClean="0"/>
              <a:t>Ж</a:t>
            </a:r>
            <a:r>
              <a:rPr lang="ru-RU" dirty="0" smtClean="0"/>
              <a:t> З З………………..</a:t>
            </a:r>
            <a:endParaRPr lang="ru-RU" dirty="0"/>
          </a:p>
        </p:txBody>
      </p:sp>
      <p:pic>
        <p:nvPicPr>
          <p:cNvPr id="2050" name="Picture 2" descr="👏🏼 Смайлик-эмоджи 'Хлопанье в ладоши (светло-коричневый тон)' В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46" y="3995864"/>
            <a:ext cx="2136740" cy="213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gen Танец Пры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8" r="44138" b="12279"/>
          <a:stretch/>
        </p:blipFill>
        <p:spPr bwMode="auto">
          <a:xfrm>
            <a:off x="5580112" y="3861048"/>
            <a:ext cx="1570422" cy="24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367464" cy="1728192"/>
          </a:xfrm>
        </p:spPr>
        <p:txBody>
          <a:bodyPr>
            <a:noAutofit/>
          </a:bodyPr>
          <a:lstStyle/>
          <a:p>
            <a:r>
              <a:rPr lang="ru-RU" sz="160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«Жуки и комары</a:t>
            </a:r>
            <a:r>
              <a:rPr lang="ru-RU" sz="160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u="sng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Нарисуйте ребенку жука и комара, вырежьте их.</a:t>
            </a:r>
            <a: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Поднимай картинку с жуком, когда увидишь на экране картинку, в названии которой  есть звук </a:t>
            </a:r>
            <a: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[Ж],  а </a:t>
            </a:r>
            <a:r>
              <a:rPr lang="ru-RU" sz="16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комара , когда увидишь картинку, в названии которой есть звук </a:t>
            </a:r>
            <a: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[З</a:t>
            </a:r>
            <a:r>
              <a:rPr lang="ru-RU" sz="16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br>
              <a:rPr lang="ru-RU" sz="16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12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журавль,  </a:t>
            </a:r>
            <a:r>
              <a:rPr lang="ru-RU" sz="12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пузыри, лыжи, </a:t>
            </a:r>
            <a:r>
              <a:rPr lang="ru-RU" sz="12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снежинка,</a:t>
            </a:r>
            <a:r>
              <a:rPr lang="ru-RU" sz="12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динозавр, </a:t>
            </a:r>
            <a:r>
              <a:rPr lang="ru-RU" sz="12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забор, </a:t>
            </a:r>
            <a:r>
              <a:rPr lang="ru-RU" sz="12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жаба.</a:t>
            </a:r>
            <a:endParaRPr lang="ru-RU" sz="1200" b="0" spc="0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t="7944" r="23142" b="8444"/>
          <a:stretch/>
        </p:blipFill>
        <p:spPr bwMode="auto">
          <a:xfrm>
            <a:off x="130626" y="188640"/>
            <a:ext cx="1273021" cy="262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t="12632" r="4435" b="11198"/>
          <a:stretch/>
        </p:blipFill>
        <p:spPr bwMode="auto">
          <a:xfrm>
            <a:off x="1691680" y="332656"/>
            <a:ext cx="2449285" cy="17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5134" b="9524"/>
          <a:stretch/>
        </p:blipFill>
        <p:spPr bwMode="auto">
          <a:xfrm>
            <a:off x="1663282" y="2416301"/>
            <a:ext cx="2152870" cy="158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4136"/>
            <a:ext cx="1830884" cy="19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Сказка про динозавра, который хотел стать смелы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8470" r="8491" b="12247"/>
          <a:stretch/>
        </p:blipFill>
        <p:spPr bwMode="auto">
          <a:xfrm>
            <a:off x="4427984" y="2306138"/>
            <a:ext cx="1484582" cy="16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4888" r="3455" b="19284"/>
          <a:stretch/>
        </p:blipFill>
        <p:spPr bwMode="auto">
          <a:xfrm>
            <a:off x="6372200" y="207099"/>
            <a:ext cx="2586981" cy="163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3484"/>
            <a:ext cx="1996293" cy="199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4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00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00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«Закончи слова</a:t>
            </a:r>
            <a:r>
              <a:rPr lang="ru-RU" sz="200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Инструкция: Я буду </a:t>
            </a:r>
            <a:r>
              <a:rPr lang="ru-RU" sz="20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говорить начало слов, 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ты его </a:t>
            </a:r>
            <a:r>
              <a:rPr lang="ru-RU" sz="20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конец. Все 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твои </a:t>
            </a:r>
            <a:r>
              <a:rPr lang="ru-RU" sz="20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 должны заканчиваться на [ЗА] или [ЖА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]. </a:t>
            </a:r>
            <a:b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правильном выполнение на экране появится картинка с 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 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словом.</a:t>
            </a:r>
            <a:b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sz="2000" b="0" spc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0" spc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берё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 (за), </a:t>
            </a:r>
            <a:r>
              <a:rPr lang="ru-RU" sz="2000" b="0" spc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..(</a:t>
            </a:r>
            <a:r>
              <a:rPr lang="ru-RU" sz="2000" b="0" spc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ко..(за), </a:t>
            </a:r>
            <a:r>
              <a:rPr lang="ru-RU" sz="2000" b="0" spc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..(</a:t>
            </a:r>
            <a:r>
              <a:rPr lang="ru-RU" sz="2000" b="0" spc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0" spc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..(за), </a:t>
            </a:r>
            <a:r>
              <a:rPr lang="ru-RU" sz="2000" b="0" spc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..(</a:t>
            </a:r>
            <a:r>
              <a:rPr lang="ru-RU" sz="2000" b="0" spc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0" spc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..(за), </a:t>
            </a:r>
            <a:r>
              <a:rPr lang="ru-RU" sz="2000" b="0" spc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</a:t>
            </a:r>
            <a:r>
              <a:rPr lang="ru-RU" sz="2000" b="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..(за)</a:t>
            </a:r>
            <a:endParaRPr lang="ru-RU" sz="2000" b="0" spc="0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r="23180"/>
          <a:stretch/>
        </p:blipFill>
        <p:spPr bwMode="auto">
          <a:xfrm>
            <a:off x="395536" y="2204864"/>
            <a:ext cx="1648070" cy="230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00" y="2204864"/>
            <a:ext cx="2270001" cy="273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Домашние животные.Коза овца. - начальные классы, уро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Домашние животные.Коза овца. - начальные классы, уро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Домашние животные.Коза овца. - начальные классы, уро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2153393" cy="228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09" y="2252663"/>
            <a:ext cx="1872605" cy="191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r="16825"/>
          <a:stretch/>
        </p:blipFill>
        <p:spPr bwMode="auto">
          <a:xfrm>
            <a:off x="475214" y="4577374"/>
            <a:ext cx="1360481" cy="196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75" y="4982785"/>
            <a:ext cx="21526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79" y="4528676"/>
            <a:ext cx="1659449" cy="204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51" y="4797152"/>
            <a:ext cx="20621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7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Физкультминутка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глаз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Глазки вправо, глазки влево,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 кругу проведем.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Быстро – быстро поморгаем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немножечко потрем.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Посмотри на кончик носа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«межбровье» посмотри.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Круг, квадрат и треугольник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три раза повтори.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Глазки закрываем,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Медленно вдыхаем.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на выдохе опять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Глазки заставляй моргать.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сейчас расслабились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места отправились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3434622" cy="19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8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«Подари подарки»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pc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возможности, лучше распечатать и сделать карандашом. Если нет, ребенок сначала называет, а потом , по итогу, сверяете правильно или нет. Обсуждаете ошибки.</a:t>
            </a:r>
            <a:endParaRPr lang="ru-RU" sz="1600" spc="0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967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Инструкция: «Рассмотри и назови картинки. В каких словах есть звук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 каких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От картинок со звуком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проведи дорожку комару, со звуком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жуку»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3962"/>
            <a:ext cx="1152128" cy="173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720" y="1916832"/>
            <a:ext cx="1872208" cy="140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1096"/>
            <a:ext cx="1016705" cy="147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76" y="4877682"/>
            <a:ext cx="1784148" cy="187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08375"/>
            <a:ext cx="1423415" cy="142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2349"/>
            <a:ext cx="1117299" cy="149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14509" r="4537" b="16760"/>
          <a:stretch/>
        </p:blipFill>
        <p:spPr bwMode="auto">
          <a:xfrm>
            <a:off x="2430895" y="5003291"/>
            <a:ext cx="1507890" cy="16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95" y="3441212"/>
            <a:ext cx="1580381" cy="116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755576" y="2852936"/>
            <a:ext cx="1675319" cy="1756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851920" y="2852936"/>
            <a:ext cx="2160240" cy="724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635896" y="3068960"/>
            <a:ext cx="129614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771800" y="3408375"/>
            <a:ext cx="3096344" cy="1676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660232" y="3324355"/>
            <a:ext cx="648072" cy="356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851920" y="2852936"/>
            <a:ext cx="2592288" cy="238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905" r="4464" b="6190"/>
          <a:stretch/>
        </p:blipFill>
        <p:spPr bwMode="auto">
          <a:xfrm>
            <a:off x="344034" y="1644139"/>
            <a:ext cx="8332422" cy="496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466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Распечатать по возможности</a:t>
            </a:r>
          </a:p>
          <a:p>
            <a:r>
              <a:rPr lang="ru-RU" dirty="0" smtClean="0"/>
              <a:t>Найди на рисунке все буквы Ж и раскрась желтым карандашом, а все буквы З - зеленым карандашом.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0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70</TotalTime>
  <Words>281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Звуки [З] [Ж]</vt:lpstr>
      <vt:lpstr>Подготовьте зеркало, при выполнение следующего задания ребенок смотрит на артикуляцию. Как звенит большой комар? (ЗЗЗЗ) А как жужжит жук? (ЖЖЖЖ) Произнеси эти два звука.   Чем эти звуки похожи? – А чем они отличаются? Произнесите еще раз эти звуки, глядя в зеркало. – Когда мы произносим звук Ж – ротик похож на большую трубочку, язычок наверху чашечкой, а когда произносим звук З – губы улыбаются, язычок упирается в нижние зубки – Когда произносим звук Ж – воздушная струя теплая, а когда произносим звук З – холодная</vt:lpstr>
      <vt:lpstr>Опиши звуки [З] [Ж]</vt:lpstr>
      <vt:lpstr>Игра «Хлопни - подпрыгни»</vt:lpstr>
      <vt:lpstr>Игра «Жуки и комары» Нарисуйте ребенку жука и комара, вырежьте их. Поднимай картинку с жуком, когда увидишь на экране картинку, в названии которой  есть звук [Ж],  а комара , когда увидишь картинку, в названии которой есть звук [З]  СЛОВА: журавль,  пузыри, лыжи, снежинка, динозавр, забор, жаба.</vt:lpstr>
      <vt:lpstr> Дидактическая игра «Закончи слова»  Инструкция: Я буду говорить начало слов, а ты его конец. Все твои слова должны заканчиваться на [ЗА] или [ЖА].  При правильном выполнение на экране появится картинка с этим словом. СЛОВА: берё.. (за), стра..(жа), ко..(за), лу..(жа), ва..(за), лы..(жи), гро..(за), гла..(за)</vt:lpstr>
      <vt:lpstr>Презентация PowerPoint</vt:lpstr>
      <vt:lpstr>Игра «Подари подарки» При возможности, лучше распечатать и сделать карандашом. Если нет, ребенок сначала называет, а потом , по итогу, сверяете правильно или нет. Обсуждаете ошибки.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[З] [Ж]</dc:title>
  <dc:creator>1</dc:creator>
  <cp:lastModifiedBy>1</cp:lastModifiedBy>
  <cp:revision>14</cp:revision>
  <dcterms:created xsi:type="dcterms:W3CDTF">2020-04-08T18:33:14Z</dcterms:created>
  <dcterms:modified xsi:type="dcterms:W3CDTF">2020-04-10T20:09:12Z</dcterms:modified>
</cp:coreProperties>
</file>