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57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34CBEB-8E49-42F0-BBAC-CD022097AE3B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2C064D-A0F8-444F-8A69-5FB7B473BB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621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7945" y="476672"/>
            <a:ext cx="6512511" cy="1143000"/>
          </a:xfrm>
        </p:spPr>
        <p:txBody>
          <a:bodyPr/>
          <a:lstStyle/>
          <a:p>
            <a:r>
              <a:rPr lang="ru-RU" dirty="0" smtClean="0"/>
              <a:t>Звук </a:t>
            </a:r>
            <a:r>
              <a:rPr lang="en-US" dirty="0" smtClean="0"/>
              <a:t>[</a:t>
            </a:r>
            <a:r>
              <a:rPr lang="ru-RU" dirty="0" smtClean="0"/>
              <a:t>Ш</a:t>
            </a:r>
            <a:r>
              <a:rPr lang="en-US" dirty="0" smtClean="0"/>
              <a:t>]</a:t>
            </a:r>
            <a:r>
              <a:rPr lang="ru-RU" dirty="0" smtClean="0"/>
              <a:t>, буква Ш</a:t>
            </a:r>
            <a:endParaRPr lang="ru-RU" dirty="0"/>
          </a:p>
        </p:txBody>
      </p:sp>
      <p:pic>
        <p:nvPicPr>
          <p:cNvPr id="2057" name="Picture 9" descr="Banana Paradise | Рису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628800"/>
            <a:ext cx="4051891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89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28"/>
          <a:stretch/>
        </p:blipFill>
        <p:spPr bwMode="auto">
          <a:xfrm>
            <a:off x="3923928" y="190500"/>
            <a:ext cx="5057775" cy="6132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9" y="764704"/>
            <a:ext cx="30963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3. По возможности распечатать и найти 10 спрятанных букв Ш и раскрасить их или обвести синим карандашом.</a:t>
            </a:r>
          </a:p>
          <a:p>
            <a:endParaRPr lang="ru-RU" dirty="0"/>
          </a:p>
          <a:p>
            <a:r>
              <a:rPr lang="ru-RU" dirty="0" smtClean="0"/>
              <a:t>Если распечатать нет возможности , то просто ищем на экране и показываем пальцем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63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Создать мем &quot;смайл улыбка, смайлики картинки, смайл класс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84784"/>
            <a:ext cx="4412707" cy="304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93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0648"/>
            <a:ext cx="8352927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Назови картинки и  скажи какой звук повторяется в их названиях: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Правильно, это звук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что похож этот звук?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1440160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179" y="764704"/>
            <a:ext cx="1433943" cy="1526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566" y="757671"/>
            <a:ext cx="1912295" cy="1390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478" y="3069254"/>
            <a:ext cx="1871284" cy="1225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38356"/>
            <a:ext cx="1387599" cy="1680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822" y="2595366"/>
            <a:ext cx="1909369" cy="1909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534" y="764704"/>
            <a:ext cx="1433943" cy="1526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659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96067"/>
            <a:ext cx="814238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Звук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похож на то, как шипит змея. Давай пошипим вместе со змеей.</a:t>
            </a:r>
          </a:p>
          <a:p>
            <a:pPr lvl="0"/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Давай вместе произнесем этот звук (смотрим на экран, щелкаем мышкой, буква Ш будет появляться на экране, каждый раз как появляется произносим звук 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endParaRPr lang="ru-RU" dirty="0">
              <a:solidFill>
                <a:prstClr val="black"/>
              </a:solidFill>
            </a:endParaRPr>
          </a:p>
          <a:p>
            <a:pPr lvl="0"/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(при произнесения звука губы округлены, зубы сомкнуты, язык в форме чашечки поднят </a:t>
            </a:r>
            <a:r>
              <a:rPr lang="ru-RU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наверх)</a:t>
            </a:r>
          </a:p>
          <a:p>
            <a:pPr lvl="0" algn="ctr"/>
            <a:endParaRPr lang="ru-RU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Игра «Поймай звук»</a:t>
            </a:r>
          </a:p>
          <a:p>
            <a:pPr lvl="0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 буду произносить звуки, а ты хлопай в ладошки(лови звук), когда услышишь звук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П,Т,Л,Д,Ш,В,Ц,Ч,М,Ш,З,Х,Ш,Ф,Л,Д,Ш,М,В,Ш,………………</a:t>
            </a:r>
          </a:p>
          <a:p>
            <a:pPr lvl="0"/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7922" y="976313"/>
            <a:ext cx="2132073" cy="257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76313"/>
            <a:ext cx="1517650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623" y="2007393"/>
            <a:ext cx="1517650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191" y="976312"/>
            <a:ext cx="1517650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162" y="2007392"/>
            <a:ext cx="1517650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614" y="976313"/>
            <a:ext cx="1517650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113" y="1995712"/>
            <a:ext cx="1517650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124744"/>
            <a:ext cx="1517650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174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656184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Когда произносим звук 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нам что – то мешает? </a:t>
            </a:r>
            <a:r>
              <a:rPr lang="ru-RU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(Да, правильно нам мешают, язык, зубы)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Значит звук 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какой? </a:t>
            </a:r>
            <a:r>
              <a:rPr lang="ru-RU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(Правильно, согласный)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0" algn="just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 теперь положи ладошку на горло и произнеси звук 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еще раз. Горло дрожит? </a:t>
            </a:r>
            <a:r>
              <a:rPr lang="ru-RU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(Правильно, нет)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Значит звук 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какой? </a:t>
            </a:r>
            <a:r>
              <a:rPr lang="ru-RU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(Правильно, глухой). </a:t>
            </a:r>
          </a:p>
          <a:p>
            <a:pPr lvl="0" algn="just"/>
            <a:endParaRPr lang="ru-RU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Запомни звук </a:t>
            </a:r>
            <a:r>
              <a:rPr lang="en-US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en-US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всегда твёрдый!! Значит всегда обозначаем  его каким цветом? (Правильно, синим)</a:t>
            </a:r>
            <a:endParaRPr lang="ru-RU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813" y="1988840"/>
            <a:ext cx="1579563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516216" y="2996174"/>
            <a:ext cx="1008112" cy="10801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1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6529" y="461863"/>
            <a:ext cx="649190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Игра «Живое слово»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(приготовьте лист бумаги и карандаши простой и цветные)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 flipH="1">
            <a:off x="611560" y="2636912"/>
            <a:ext cx="2305050" cy="2828925"/>
            <a:chOff x="539552" y="2780928"/>
            <a:chExt cx="2305050" cy="2828925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2780928"/>
              <a:ext cx="2305050" cy="2828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Овал 2"/>
            <p:cNvSpPr/>
            <p:nvPr/>
          </p:nvSpPr>
          <p:spPr>
            <a:xfrm>
              <a:off x="755576" y="3645025"/>
              <a:ext cx="1223739" cy="196482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11560" y="1339604"/>
            <a:ext cx="79117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Посмотри на картинку и скажи, что здесь нарисовано? Правильно – это ДУШ.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Давай раскрасим звуковую схему слова.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(начерти схему из трех окошек)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192778"/>
              </p:ext>
            </p:extLst>
          </p:nvPr>
        </p:nvGraphicFramePr>
        <p:xfrm>
          <a:off x="3275856" y="2636912"/>
          <a:ext cx="4968552" cy="16208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6184"/>
                <a:gridCol w="1656184"/>
                <a:gridCol w="1656184"/>
              </a:tblGrid>
              <a:tr h="162089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059833" y="4448468"/>
            <a:ext cx="58326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Произнеси слово и скажи какой первый звук. Правильно это звук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. Какой этот звук? (Правильно он согласный, звонкий и твёрдый) Каким цветом его обозначаем? (правильно синим) Посмотри на экран и проверь (делаете щелк) далее ребенок раскрашивает окошко на своем листе. </a:t>
            </a:r>
          </a:p>
          <a:p>
            <a:pPr algn="just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Какой второй звук в слове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дУУш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? (Звук У. Он гласный, обозначаем каким цветом? Правильно красным) Щёлк. 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Какой следующий звук? Правильно это звук Ш. Какой он? …..Щелк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75856" y="2636912"/>
            <a:ext cx="1656184" cy="158417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932040" y="2636912"/>
            <a:ext cx="1656184" cy="158417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588224" y="2636912"/>
            <a:ext cx="1656184" cy="158417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86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508030"/>
            <a:ext cx="75608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Выполни самостоятельно и проверь себя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(дайте ребенку возможность самому подумать и сделать, как он считает нужным, проверьте  его схему по схеме на экране, помогите исправить ошибки, объясните  их) </a:t>
            </a:r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(Будьте терпеливы и не ругайте ребенка за ошибки, он только учиться)</a:t>
            </a:r>
            <a:endParaRPr lang="ru-RU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3436011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959235"/>
              </p:ext>
            </p:extLst>
          </p:nvPr>
        </p:nvGraphicFramePr>
        <p:xfrm>
          <a:off x="2771800" y="5031760"/>
          <a:ext cx="6096000" cy="15279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152794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7" name="Группа 6"/>
          <p:cNvGrpSpPr/>
          <p:nvPr/>
        </p:nvGrpSpPr>
        <p:grpSpPr>
          <a:xfrm>
            <a:off x="2771800" y="5076510"/>
            <a:ext cx="6158929" cy="2989998"/>
            <a:chOff x="2771800" y="5076510"/>
            <a:chExt cx="6158929" cy="298999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2771800" y="5085184"/>
              <a:ext cx="1512168" cy="144016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4283968" y="5085184"/>
              <a:ext cx="1512168" cy="144016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7461" y="5076510"/>
              <a:ext cx="1622425" cy="2981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3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8304" y="5085183"/>
              <a:ext cx="1622425" cy="2981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9212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420888"/>
            <a:ext cx="2376264" cy="1727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9" y="159023"/>
            <a:ext cx="842493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Игра «Домик»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Рассели картинки по квартирам, в первую квартиру посели картинки в названии которых звук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начале слова, во второй , если в середине, в третью , если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звук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конце слова.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Назови картинку по номерам.</a:t>
            </a:r>
          </a:p>
          <a:p>
            <a:pPr marL="342900" indent="-342900">
              <a:buAutoNum type="arabicPeriod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Где находится звук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AutoNum type="arabicPeriod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Давай проверим (щёлк)</a:t>
            </a:r>
          </a:p>
          <a:p>
            <a:pPr marL="342900" indent="-342900">
              <a:buAutoNum type="arabicPeriod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Проверяем, если ребенок ошибся объясняем ошибку.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(чтобы звук услышать правильно, слово произносим не торопясь, делаем акцент на нужный звук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ШШШШуба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572323"/>
            <a:ext cx="1581314" cy="165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86" y="4557638"/>
            <a:ext cx="1327757" cy="1636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843" y="3557026"/>
            <a:ext cx="1520056" cy="1524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530" y="5015074"/>
            <a:ext cx="1795409" cy="142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491" y="4148478"/>
            <a:ext cx="1755006" cy="175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873510"/>
            <a:ext cx="2214898" cy="1639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3" name="Picture 11" descr="Ассоциации к слову «карандаш» - Сеть словесных ассоциаций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579" y="3194278"/>
            <a:ext cx="1363360" cy="136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5" name="Picture 13" descr="Lenagold - Клипарт - Шляпы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917" y="2743139"/>
            <a:ext cx="1652431" cy="113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001" y="267618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970481" y="376881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544368" y="465664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203848" y="508183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184639" y="437297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724128" y="286085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596336" y="339948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222706" y="519139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8</a:t>
            </a:r>
            <a:endParaRPr lang="ru-RU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1544368" y="2860852"/>
            <a:ext cx="2379560" cy="6961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2987824" y="3399483"/>
            <a:ext cx="936104" cy="5539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1544368" y="3399483"/>
            <a:ext cx="3243656" cy="205168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 flipV="1">
            <a:off x="4283968" y="3230184"/>
            <a:ext cx="108012" cy="21458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 flipV="1">
            <a:off x="4391980" y="3399484"/>
            <a:ext cx="972108" cy="102584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 flipV="1">
            <a:off x="3923928" y="3399483"/>
            <a:ext cx="2106694" cy="15754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 flipV="1">
            <a:off x="4788024" y="3309548"/>
            <a:ext cx="3130210" cy="8285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12" idx="3"/>
          </p:cNvCxnSpPr>
          <p:nvPr/>
        </p:nvCxnSpPr>
        <p:spPr>
          <a:xfrm flipH="1" flipV="1">
            <a:off x="4337974" y="3309548"/>
            <a:ext cx="3191226" cy="20665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613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260648"/>
            <a:ext cx="7751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Буква Ш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Чтобы увидеть звук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нам необходимо написать букву Ш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1268760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Сложи букву Ш из карандашей, как на картинке,</a:t>
            </a:r>
          </a:p>
          <a:p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491768" y="2246853"/>
            <a:ext cx="6242786" cy="5743618"/>
            <a:chOff x="1491768" y="2246853"/>
            <a:chExt cx="6242786" cy="5743618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602483" y="4271753"/>
              <a:ext cx="3455987" cy="3981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144265">
              <a:off x="815485" y="3211851"/>
              <a:ext cx="3408040" cy="20554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9597" y="2246853"/>
              <a:ext cx="3455987" cy="3981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8567" y="2281028"/>
              <a:ext cx="3455987" cy="3981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3231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80" b="17611"/>
          <a:stretch/>
        </p:blipFill>
        <p:spPr bwMode="auto">
          <a:xfrm>
            <a:off x="1738313" y="1121229"/>
            <a:ext cx="566737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232246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</a:rPr>
              <a:t>2. Нарисуйте </a:t>
            </a:r>
            <a:r>
              <a:rPr lang="ru-RU" dirty="0">
                <a:solidFill>
                  <a:prstClr val="black"/>
                </a:solidFill>
              </a:rPr>
              <a:t>ребенку букву Ш на листе бумаги, пусть он ее замажет пластилином</a:t>
            </a:r>
          </a:p>
        </p:txBody>
      </p:sp>
    </p:spTree>
    <p:extLst>
      <p:ext uri="{BB962C8B-B14F-4D97-AF65-F5344CB8AC3E}">
        <p14:creationId xmlns:p14="http://schemas.microsoft.com/office/powerpoint/2010/main" val="415574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114</TotalTime>
  <Words>557</Words>
  <Application>Microsoft Office PowerPoint</Application>
  <PresentationFormat>Экран (4:3)</PresentationFormat>
  <Paragraphs>77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Звук [Ш], буква Ш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Звук [Ш], буква Ш</dc:title>
  <dc:creator>1</dc:creator>
  <cp:lastModifiedBy>1</cp:lastModifiedBy>
  <cp:revision>18</cp:revision>
  <dcterms:created xsi:type="dcterms:W3CDTF">2020-04-06T10:45:39Z</dcterms:created>
  <dcterms:modified xsi:type="dcterms:W3CDTF">2020-04-06T12:50:08Z</dcterms:modified>
</cp:coreProperties>
</file>