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E3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38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D6A9-C6B2-4476-A5C2-E75CA8341E19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F4823-3FA9-4A0A-92D0-9C650FB4FB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898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D6A9-C6B2-4476-A5C2-E75CA8341E19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F4823-3FA9-4A0A-92D0-9C650FB4FB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345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D6A9-C6B2-4476-A5C2-E75CA8341E19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F4823-3FA9-4A0A-92D0-9C650FB4FB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944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D6A9-C6B2-4476-A5C2-E75CA8341E19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F4823-3FA9-4A0A-92D0-9C650FB4FB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611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D6A9-C6B2-4476-A5C2-E75CA8341E19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F4823-3FA9-4A0A-92D0-9C650FB4FB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768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D6A9-C6B2-4476-A5C2-E75CA8341E19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F4823-3FA9-4A0A-92D0-9C650FB4FB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071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D6A9-C6B2-4476-A5C2-E75CA8341E19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F4823-3FA9-4A0A-92D0-9C650FB4FB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581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D6A9-C6B2-4476-A5C2-E75CA8341E19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F4823-3FA9-4A0A-92D0-9C650FB4FB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605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D6A9-C6B2-4476-A5C2-E75CA8341E19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F4823-3FA9-4A0A-92D0-9C650FB4FB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683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D6A9-C6B2-4476-A5C2-E75CA8341E19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F4823-3FA9-4A0A-92D0-9C650FB4FB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325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D6A9-C6B2-4476-A5C2-E75CA8341E19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F4823-3FA9-4A0A-92D0-9C650FB4FB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873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ED6A9-C6B2-4476-A5C2-E75CA8341E19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F4823-3FA9-4A0A-92D0-9C650FB4FB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112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 descr="https://krot.info/uploads/posts/2020-01/1579708591_70-p-svetlie-nezhnie-foni-1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4" y="476672"/>
            <a:ext cx="6073859" cy="923330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ru-RU" sz="5400" b="1" dirty="0" smtClean="0">
                <a:ln w="18000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Готовим с детьми</a:t>
            </a:r>
            <a:endParaRPr lang="ru-RU" sz="5400" b="1" dirty="0">
              <a:ln w="18000">
                <a:solidFill>
                  <a:schemeClr val="tx2">
                    <a:lumMod val="75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0" name="Picture 4" descr="https://avatars.mds.yandex.net/get-pdb/2333633/be2768b9-cc50-4263-86dd-1a7f0cff466e/s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05" y="1916832"/>
            <a:ext cx="6581527" cy="370210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17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 descr="https://krot.info/uploads/posts/2020-01/1579708591_70-p-svetlie-nezhnie-foni-1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https://avatars.mds.yandex.net/get-zen_doc/1577695/pub_5d0e46b84b447200af837038_5d0e4705e1551900b0ad7f04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00" y="512676"/>
            <a:ext cx="8744600" cy="583264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5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 descr="https://krot.info/uploads/posts/2020-01/1579708591_70-p-svetlie-nezhnie-foni-1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avatars.mds.yandex.net/get-pdb/805781/a3f5efa2-195a-422d-9480-19f5796fa7f6/s1200?webp=fal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68" y="728700"/>
            <a:ext cx="8427464" cy="54006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19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 descr="https://krot.info/uploads/posts/2020-01/1579708591_70-p-svetlie-nezhnie-foni-1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s://i.pinimg.com/originals/2d/45/6e/2d456edafc1f8830c33e8f044cc1047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571255"/>
            <a:ext cx="8568952" cy="571549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3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 descr="https://krot.info/uploads/posts/2020-01/1579708591_70-p-svetlie-nezhnie-foni-1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s://avatars.mds.yandex.net/get-pdb/245485/b89e39cd-e83c-4249-be9a-89f28d0af6e0/s1200?webp=fal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61" y="477032"/>
            <a:ext cx="8851479" cy="590393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18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 descr="https://krot.info/uploads/posts/2020-01/1579708591_70-p-svetlie-nezhnie-foni-1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ttps://avatars.mds.yandex.net/get-pdb/28866/d1bbf2d0-0a1c-4e17-8294-bef1fad0b2be/s1200?webp=fal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63" y="494543"/>
            <a:ext cx="8808875" cy="586891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88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https://krot.info/uploads/posts/2020-01/1579708591_70-p-svetlie-nezhnie-foni-1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4713" y="1412776"/>
            <a:ext cx="7992888" cy="143116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indent="457200"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«Почему важно готовить вместе с детьми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indent="457200"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подробную консультацию вы можете получить, перейдя по этой ссылке: </a:t>
            </a:r>
          </a:p>
          <a:p>
            <a:pPr indent="457200" algn="ctr">
              <a:lnSpc>
                <a:spcPct val="150000"/>
              </a:lnSpc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97331" y="3415444"/>
            <a:ext cx="4549335" cy="507831"/>
          </a:xfrm>
          <a:prstGeom prst="rect">
            <a:avLst/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algn="ctr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https://lifehacker.ru/rebenok-na-kuhne/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https://upload.wikimedia.org/wikipedia/commons/thumb/8/87/Emojione_1F447.svg/1200px-Emojione_1F447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395" y="2492896"/>
            <a:ext cx="850368" cy="85036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51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 descr="https://krot.info/uploads/posts/2020-01/1579708591_70-p-svetlie-nezhnie-foni-1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2705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303039"/>
            <a:ext cx="7488832" cy="923330"/>
          </a:xfrm>
          <a:prstGeom prst="rect">
            <a:avLst/>
          </a:prstGeom>
          <a:noFill/>
        </p:spPr>
        <p:txBody>
          <a:bodyPr wrap="square" rtlCol="0">
            <a:prstTxWarp prst="textChevron">
              <a:avLst>
                <a:gd name="adj" fmla="val 24999"/>
              </a:avLst>
            </a:prstTxWarp>
            <a:spAutoFit/>
          </a:bodyPr>
          <a:lstStyle/>
          <a:p>
            <a:r>
              <a:rPr lang="ru-RU" sz="5400" b="1" dirty="0" smtClean="0">
                <a:ln w="18000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b="1" dirty="0">
              <a:ln w="18000">
                <a:solidFill>
                  <a:schemeClr val="tx2">
                    <a:lumMod val="75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https://i.ytimg.com/vi/LRIT_AeYfqA/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47164"/>
            <a:ext cx="6335415" cy="356367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75856" y="5949280"/>
            <a:ext cx="2853858" cy="523220"/>
          </a:xfrm>
          <a:prstGeom prst="rect">
            <a:avLst/>
          </a:prstGeom>
          <a:ln w="19050">
            <a:solidFill>
              <a:schemeClr val="accent4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Ждем фотоотчет!</a:t>
            </a: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48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https://krot.info/uploads/posts/2020-01/1579708591_70-p-svetlie-nezhnie-foni-1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4713" y="260648"/>
            <a:ext cx="7992888" cy="51670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indent="457200" algn="ctr">
              <a:lnSpc>
                <a:spcPct val="150000"/>
              </a:lnSpc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«Кухня детям не игрушка!»</a:t>
            </a:r>
          </a:p>
          <a:p>
            <a:pPr indent="457200"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на кухне — страшный сон многих мам.</a:t>
            </a:r>
          </a:p>
          <a:p>
            <a:pPr indent="457200"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Одни мамы боятся: вдруг что-нибудь перевернёт,  другие: вдруг что-нибудь разобьёт. </a:t>
            </a:r>
          </a:p>
          <a:p>
            <a:pPr indent="457200"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предрассудки рассеиваются, когда мамы узнают о том, какую пользу может принести совместное с ребёнком приготовление пищи.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457200"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Приготовление пищи вместе с ребёнком способствует его когнитивному развитию. </a:t>
            </a:r>
          </a:p>
          <a:p>
            <a:pPr indent="457200"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Помогая маме на кухне, малыш получает важные для жизни навыки, учится ответственности и самостоятельности. </a:t>
            </a:r>
          </a:p>
          <a:p>
            <a:pPr indent="457200"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предлагаем Вашему вниманию несколько рецептов, которые помогут превратить совместное кулинарное творчество в минуты радости.</a:t>
            </a:r>
          </a:p>
        </p:txBody>
      </p:sp>
    </p:spTree>
    <p:extLst>
      <p:ext uri="{BB962C8B-B14F-4D97-AF65-F5344CB8AC3E}">
        <p14:creationId xmlns:p14="http://schemas.microsoft.com/office/powerpoint/2010/main" val="371970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3" name="Picture 13" descr="https://krot.info/uploads/posts/2020-01/1579708591_70-p-svetlie-nezhnie-foni-1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03" y="501220"/>
            <a:ext cx="8051395" cy="585556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929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 descr="https://krot.info/uploads/posts/2020-01/1579708591_70-p-svetlie-nezhnie-foni-1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s://avatars.mds.yandex.net/get-pdb/902733/81043197-583c-42b6-97a9-d29980c9ba3b/s1200?webp=fal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89" y="502439"/>
            <a:ext cx="8079623" cy="585312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1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https://krot.info/uploads/posts/2020-01/1579708591_70-p-svetlie-nezhnie-foni-1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ttps://avatars.mds.yandex.net/get-pdb/1705881/60a588ae-2b8e-4744-bed7-3b8d69b94062/s1200?webp=fal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95269"/>
            <a:ext cx="8496944" cy="566746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91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 descr="https://krot.info/uploads/posts/2020-01/1579708591_70-p-svetlie-nezhnie-foni-1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ttps://cdn.fishki.net/upload/post/201508/09/1623644/4159_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00" y="512676"/>
            <a:ext cx="8744600" cy="583264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05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 descr="https://krot.info/uploads/posts/2020-01/1579708591_70-p-svetlie-nezhnie-foni-1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34779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https://i.pinimg.com/originals/87/5e/1f/875e1f005b76e64af8ce0f057b2f54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81" y="476672"/>
            <a:ext cx="8739239" cy="590465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92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 descr="https://krot.info/uploads/posts/2020-01/1579708591_70-p-svetlie-nezhnie-foni-1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https://avatars.mds.yandex.net/get-pdb/881477/be12e93d-2d88-46ec-ab34-7452405f97dd/s1200?webp=fal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475196"/>
            <a:ext cx="8856984" cy="590760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78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 descr="https://krot.info/uploads/posts/2020-01/1579708591_70-p-svetlie-nezhnie-foni-1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https://avatars.mds.yandex.net/get-pdb/225396/c51ae2c3-53f8-489e-91ec-b6606df27afd/s1200?webp=fal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13" y="343951"/>
            <a:ext cx="8602775" cy="617009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90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127</Words>
  <Application>Microsoft Office PowerPoint</Application>
  <PresentationFormat>Экран (4:3)</PresentationFormat>
  <Paragraphs>13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</dc:creator>
  <cp:lastModifiedBy>Алексей</cp:lastModifiedBy>
  <cp:revision>10</cp:revision>
  <dcterms:created xsi:type="dcterms:W3CDTF">2020-04-23T12:19:49Z</dcterms:created>
  <dcterms:modified xsi:type="dcterms:W3CDTF">2020-04-23T14:34:34Z</dcterms:modified>
</cp:coreProperties>
</file>