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F217-4F78-4393-A0F8-54541A70ADC3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96F8-3444-4455-9212-EA283F35D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F217-4F78-4393-A0F8-54541A70ADC3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96F8-3444-4455-9212-EA283F35D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F217-4F78-4393-A0F8-54541A70ADC3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96F8-3444-4455-9212-EA283F35D69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F217-4F78-4393-A0F8-54541A70ADC3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96F8-3444-4455-9212-EA283F35D69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F217-4F78-4393-A0F8-54541A70ADC3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96F8-3444-4455-9212-EA283F35D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F217-4F78-4393-A0F8-54541A70ADC3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96F8-3444-4455-9212-EA283F35D6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F217-4F78-4393-A0F8-54541A70ADC3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96F8-3444-4455-9212-EA283F35D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F217-4F78-4393-A0F8-54541A70ADC3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96F8-3444-4455-9212-EA283F35D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F217-4F78-4393-A0F8-54541A70ADC3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96F8-3444-4455-9212-EA283F35D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F217-4F78-4393-A0F8-54541A70ADC3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96F8-3444-4455-9212-EA283F35D69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F217-4F78-4393-A0F8-54541A70ADC3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D96F8-3444-4455-9212-EA283F35D69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45BF217-4F78-4393-A0F8-54541A70ADC3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9AD96F8-3444-4455-9212-EA283F35D69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2420888"/>
            <a:ext cx="8020412" cy="3839384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             Подготовила: </a:t>
            </a:r>
            <a:r>
              <a:rPr lang="ru-RU" dirty="0" err="1" smtClean="0"/>
              <a:t>Балиева</a:t>
            </a:r>
            <a:r>
              <a:rPr lang="ru-RU" dirty="0" smtClean="0"/>
              <a:t> Т. В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Аквариумные рыбки</a:t>
            </a:r>
            <a:endParaRPr lang="ru-RU" dirty="0"/>
          </a:p>
        </p:txBody>
      </p:sp>
      <p:pic>
        <p:nvPicPr>
          <p:cNvPr id="6" name="Picture 4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99288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6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перепутал художник?</a:t>
            </a:r>
            <a:endParaRPr lang="ru-RU" dirty="0"/>
          </a:p>
        </p:txBody>
      </p:sp>
      <p:pic>
        <p:nvPicPr>
          <p:cNvPr id="3" name="Picture 6" descr="LANDS0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5" y="2204863"/>
            <a:ext cx="7992887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bird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57192"/>
            <a:ext cx="16557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f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12" y="3212976"/>
            <a:ext cx="10080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727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MACHINES\Desktop\фигня\hello_html_564f5950.pn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EMACHINES\Desktop\фигня\rybki-ranniy-vozras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07" y="1340768"/>
            <a:ext cx="23034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EMACHINES\Desktop\фигня\rybki-ranniy-vozras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17" y="1027807"/>
            <a:ext cx="2448272" cy="134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Users\EMACHINES\Desktop\фигня\rybki-ranniy-vozrast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07" y="2549162"/>
            <a:ext cx="184308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:\Users\EMACHINES\Desktop\фигня\rybki-ranniy-vozrast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565" y="2572974"/>
            <a:ext cx="183197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EMACHINES\Desktop\фигня\rybki-ranniy-vozrast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69" y="4127500"/>
            <a:ext cx="24955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Users\EMACHINES\Desktop\фигня\rybki-ranniy-vozrast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15" y="3042759"/>
            <a:ext cx="2419350" cy="87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EMACHINES\Desktop\фигня\rybki-ranniy-vozrast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44" y="4437112"/>
            <a:ext cx="18653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EMACHINES\Desktop\фигня\rybki-ranniy-vozrast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77581"/>
            <a:ext cx="187325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407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EMACHINES\Desktop\фигня\a534a2a0950d24d8ec97fdb11fabceaa_i-2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255428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:\Users\EMACHINES\Desktop\фигня\4884355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91037"/>
            <a:ext cx="316835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7" y="1484784"/>
            <a:ext cx="271780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EMACHINES\Desktop\фигня\octopus-clipart-3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91037"/>
            <a:ext cx="315595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" y="188640"/>
            <a:ext cx="8845810" cy="65169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00321" y="232056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 smtClean="0"/>
              <a:t>Какая рыба живет  в аквариуме?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078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83647"/>
            <a:ext cx="8404197" cy="64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700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7606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Задачи</a:t>
            </a:r>
            <a:r>
              <a:rPr lang="ru-RU" sz="3200" dirty="0" smtClean="0">
                <a:solidFill>
                  <a:schemeClr val="accent2"/>
                </a:solidFill>
              </a:rPr>
              <a:t>: уточнить представления детей  о рыбах,  особенностях внешнего вида, строении, о том, что рыбы в воде передвигаются легко,  свободно , могут плыть в различных направлениях.</a:t>
            </a:r>
            <a:br>
              <a:rPr lang="ru-RU" sz="3200" dirty="0" smtClean="0">
                <a:solidFill>
                  <a:schemeClr val="accent2"/>
                </a:solidFill>
              </a:rPr>
            </a:br>
            <a:r>
              <a:rPr lang="ru-RU" sz="3200" dirty="0" smtClean="0">
                <a:solidFill>
                  <a:schemeClr val="accent2"/>
                </a:solidFill>
              </a:rPr>
              <a:t>Воспитание положительного отношения к рыбам .                                                                       Воспитание экологической культуры и  стремление сохранить ее живой и здоровой.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1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56" y="1520825"/>
            <a:ext cx="50688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85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4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571750"/>
            <a:ext cx="4104457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Рисунок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780928"/>
            <a:ext cx="4032447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65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338328"/>
            <a:ext cx="7643192" cy="7144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Какой формы глаза у рыбок?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2696" y="2060848"/>
            <a:ext cx="2016224" cy="19446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675518" y="1873303"/>
            <a:ext cx="3456384" cy="2160587"/>
          </a:xfrm>
          <a:prstGeom prst="triangle">
            <a:avLst>
              <a:gd name="adj" fmla="val 50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3300"/>
              </a:solidFill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827585" y="4293095"/>
            <a:ext cx="2664296" cy="234221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CC00"/>
              </a:solidFill>
            </a:endParaRPr>
          </a:p>
        </p:txBody>
      </p:sp>
      <p:pic>
        <p:nvPicPr>
          <p:cNvPr id="8" name="Picture 17" descr="f2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7113"/>
            <a:ext cx="374503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52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Глазки у рыбок большие или маленькие.</a:t>
            </a:r>
            <a:endParaRPr lang="ru-RU" sz="3200" dirty="0"/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395537" y="2745582"/>
            <a:ext cx="1296143" cy="1366837"/>
          </a:xfrm>
          <a:prstGeom prst="ellipse">
            <a:avLst/>
          </a:prstGeom>
          <a:solidFill>
            <a:srgbClr val="101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2626891" y="3284538"/>
            <a:ext cx="288925" cy="288925"/>
          </a:xfrm>
          <a:prstGeom prst="ellipse">
            <a:avLst/>
          </a:prstGeom>
          <a:solidFill>
            <a:srgbClr val="101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5" name="Picture 8" descr="f2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22587"/>
            <a:ext cx="16732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f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906">
            <a:off x="3011385" y="4464472"/>
            <a:ext cx="1738313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ni-goldfis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5746">
            <a:off x="6000208" y="5248802"/>
            <a:ext cx="14573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54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глазок у каждой рыбки?</a:t>
            </a:r>
            <a:endParaRPr lang="ru-RU" dirty="0"/>
          </a:p>
        </p:txBody>
      </p:sp>
      <p:pic>
        <p:nvPicPr>
          <p:cNvPr id="3" name="Picture 24" descr="f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01219"/>
            <a:ext cx="3816424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395536" y="4257402"/>
            <a:ext cx="936625" cy="935037"/>
          </a:xfrm>
          <a:custGeom>
            <a:avLst/>
            <a:gdLst>
              <a:gd name="T0" fmla="*/ 880562530 w 21600"/>
              <a:gd name="T1" fmla="*/ 0 h 21600"/>
              <a:gd name="T2" fmla="*/ 257890674 w 21600"/>
              <a:gd name="T3" fmla="*/ 256580300 h 21600"/>
              <a:gd name="T4" fmla="*/ 0 w 21600"/>
              <a:gd name="T5" fmla="*/ 876091272 h 21600"/>
              <a:gd name="T6" fmla="*/ 257890674 w 21600"/>
              <a:gd name="T7" fmla="*/ 1495600383 h 21600"/>
              <a:gd name="T8" fmla="*/ 880562530 w 21600"/>
              <a:gd name="T9" fmla="*/ 1752180682 h 21600"/>
              <a:gd name="T10" fmla="*/ 1503232521 w 21600"/>
              <a:gd name="T11" fmla="*/ 1495600383 h 21600"/>
              <a:gd name="T12" fmla="*/ 1761123196 w 21600"/>
              <a:gd name="T13" fmla="*/ 876091272 h 21600"/>
              <a:gd name="T14" fmla="*/ 1503232521 w 21600"/>
              <a:gd name="T15" fmla="*/ 2565803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896813" y="5517232"/>
            <a:ext cx="936625" cy="936625"/>
          </a:xfrm>
          <a:custGeom>
            <a:avLst/>
            <a:gdLst>
              <a:gd name="T0" fmla="*/ 880562530 w 21600"/>
              <a:gd name="T1" fmla="*/ 0 h 21600"/>
              <a:gd name="T2" fmla="*/ 257890674 w 21600"/>
              <a:gd name="T3" fmla="*/ 257890674 h 21600"/>
              <a:gd name="T4" fmla="*/ 0 w 21600"/>
              <a:gd name="T5" fmla="*/ 880562530 h 21600"/>
              <a:gd name="T6" fmla="*/ 257890674 w 21600"/>
              <a:gd name="T7" fmla="*/ 1503232521 h 21600"/>
              <a:gd name="T8" fmla="*/ 880562530 w 21600"/>
              <a:gd name="T9" fmla="*/ 1761123196 h 21600"/>
              <a:gd name="T10" fmla="*/ 1503232521 w 21600"/>
              <a:gd name="T11" fmla="*/ 1503232521 h 21600"/>
              <a:gd name="T12" fmla="*/ 1761123196 w 21600"/>
              <a:gd name="T13" fmla="*/ 880562530 h 21600"/>
              <a:gd name="T14" fmla="*/ 1503232521 w 21600"/>
              <a:gd name="T15" fmla="*/ 2578906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2339752" y="5301208"/>
            <a:ext cx="936625" cy="936625"/>
          </a:xfrm>
          <a:custGeom>
            <a:avLst/>
            <a:gdLst>
              <a:gd name="T0" fmla="*/ 880562530 w 21600"/>
              <a:gd name="T1" fmla="*/ 0 h 21600"/>
              <a:gd name="T2" fmla="*/ 257890674 w 21600"/>
              <a:gd name="T3" fmla="*/ 257890674 h 21600"/>
              <a:gd name="T4" fmla="*/ 0 w 21600"/>
              <a:gd name="T5" fmla="*/ 880562530 h 21600"/>
              <a:gd name="T6" fmla="*/ 257890674 w 21600"/>
              <a:gd name="T7" fmla="*/ 1503232521 h 21600"/>
              <a:gd name="T8" fmla="*/ 880562530 w 21600"/>
              <a:gd name="T9" fmla="*/ 1761123196 h 21600"/>
              <a:gd name="T10" fmla="*/ 1503232521 w 21600"/>
              <a:gd name="T11" fmla="*/ 1503232521 h 21600"/>
              <a:gd name="T12" fmla="*/ 1761123196 w 21600"/>
              <a:gd name="T13" fmla="*/ 880562530 h 21600"/>
              <a:gd name="T14" fmla="*/ 1503232521 w 21600"/>
              <a:gd name="T15" fmla="*/ 2578906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2555776" y="4073116"/>
            <a:ext cx="936625" cy="936625"/>
          </a:xfrm>
          <a:custGeom>
            <a:avLst/>
            <a:gdLst>
              <a:gd name="T0" fmla="*/ 880562530 w 21600"/>
              <a:gd name="T1" fmla="*/ 0 h 21600"/>
              <a:gd name="T2" fmla="*/ 257890674 w 21600"/>
              <a:gd name="T3" fmla="*/ 257890674 h 21600"/>
              <a:gd name="T4" fmla="*/ 0 w 21600"/>
              <a:gd name="T5" fmla="*/ 880562530 h 21600"/>
              <a:gd name="T6" fmla="*/ 257890674 w 21600"/>
              <a:gd name="T7" fmla="*/ 1503232521 h 21600"/>
              <a:gd name="T8" fmla="*/ 880562530 w 21600"/>
              <a:gd name="T9" fmla="*/ 1761123196 h 21600"/>
              <a:gd name="T10" fmla="*/ 1503232521 w 21600"/>
              <a:gd name="T11" fmla="*/ 1503232521 h 21600"/>
              <a:gd name="T12" fmla="*/ 1761123196 w 21600"/>
              <a:gd name="T13" fmla="*/ 880562530 h 21600"/>
              <a:gd name="T14" fmla="*/ 1503232521 w 21600"/>
              <a:gd name="T15" fmla="*/ 2578906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1115616" y="2867751"/>
            <a:ext cx="936625" cy="936625"/>
          </a:xfrm>
          <a:custGeom>
            <a:avLst/>
            <a:gdLst>
              <a:gd name="T0" fmla="*/ 880562530 w 21600"/>
              <a:gd name="T1" fmla="*/ 0 h 21600"/>
              <a:gd name="T2" fmla="*/ 257890674 w 21600"/>
              <a:gd name="T3" fmla="*/ 257890674 h 21600"/>
              <a:gd name="T4" fmla="*/ 0 w 21600"/>
              <a:gd name="T5" fmla="*/ 880562530 h 21600"/>
              <a:gd name="T6" fmla="*/ 257890674 w 21600"/>
              <a:gd name="T7" fmla="*/ 1503232521 h 21600"/>
              <a:gd name="T8" fmla="*/ 880562530 w 21600"/>
              <a:gd name="T9" fmla="*/ 1761123196 h 21600"/>
              <a:gd name="T10" fmla="*/ 1503232521 w 21600"/>
              <a:gd name="T11" fmla="*/ 1503232521 h 21600"/>
              <a:gd name="T12" fmla="*/ 1761123196 w 21600"/>
              <a:gd name="T13" fmla="*/ 880562530 h 21600"/>
              <a:gd name="T14" fmla="*/ 1503232521 w 21600"/>
              <a:gd name="T15" fmla="*/ 25789067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2195736" y="2314601"/>
            <a:ext cx="936625" cy="720079"/>
          </a:xfrm>
          <a:custGeom>
            <a:avLst/>
            <a:gdLst>
              <a:gd name="T0" fmla="*/ 1348125879 w 21600"/>
              <a:gd name="T1" fmla="*/ 0 h 21600"/>
              <a:gd name="T2" fmla="*/ 394826675 w 21600"/>
              <a:gd name="T3" fmla="*/ 321515020 h 21600"/>
              <a:gd name="T4" fmla="*/ 0 w 21600"/>
              <a:gd name="T5" fmla="*/ 1097806882 h 21600"/>
              <a:gd name="T6" fmla="*/ 394826675 w 21600"/>
              <a:gd name="T7" fmla="*/ 1874096597 h 21600"/>
              <a:gd name="T8" fmla="*/ 1348125879 w 21600"/>
              <a:gd name="T9" fmla="*/ 2147483647 h 21600"/>
              <a:gd name="T10" fmla="*/ 2147483647 w 21600"/>
              <a:gd name="T11" fmla="*/ 1874096597 h 21600"/>
              <a:gd name="T12" fmla="*/ 2147483647 w 21600"/>
              <a:gd name="T13" fmla="*/ 1097806882 h 21600"/>
              <a:gd name="T14" fmla="*/ 2147483647 w 21600"/>
              <a:gd name="T15" fmla="*/ 32151502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pic>
        <p:nvPicPr>
          <p:cNvPr id="11" name="Picture 24" descr="f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58248"/>
            <a:ext cx="3816424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f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10749"/>
            <a:ext cx="3816424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82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питаются рыбки?</a:t>
            </a:r>
            <a:endParaRPr lang="ru-RU" dirty="0"/>
          </a:p>
        </p:txBody>
      </p:sp>
      <p:pic>
        <p:nvPicPr>
          <p:cNvPr id="3" name="Picture 12" descr="NUT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172878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CAK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7" y="1859235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GRAP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4038"/>
            <a:ext cx="2265362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5255">
            <a:off x="5768860" y="3738896"/>
            <a:ext cx="2035175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56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3" name="Picture 11" descr="f5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132856"/>
            <a:ext cx="26638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f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1728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f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57" y="4667225"/>
            <a:ext cx="1285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00987" y="2411534"/>
            <a:ext cx="28030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b="1" i="1" dirty="0" smtClean="0">
                <a:solidFill>
                  <a:srgbClr val="0000FF"/>
                </a:solidFill>
              </a:rPr>
              <a:t>Рыбка плавает в водице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b="1" i="1" dirty="0" smtClean="0">
                <a:solidFill>
                  <a:srgbClr val="0000FF"/>
                </a:solidFill>
              </a:rPr>
              <a:t>Рыбке хочется играть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b="1" i="1" dirty="0" smtClean="0">
                <a:solidFill>
                  <a:srgbClr val="0000FF"/>
                </a:solidFill>
              </a:rPr>
              <a:t>Рыбка, рыбка озорница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b="1" i="1" dirty="0" smtClean="0">
                <a:solidFill>
                  <a:srgbClr val="0000FF"/>
                </a:solidFill>
              </a:rPr>
              <a:t>Мы хотим тебя поймать.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b="1" i="1" dirty="0" smtClean="0">
                <a:solidFill>
                  <a:srgbClr val="0000FF"/>
                </a:solidFill>
              </a:rPr>
              <a:t>Рыбка спинку изогнула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b="1" i="1" dirty="0" smtClean="0">
                <a:solidFill>
                  <a:srgbClr val="0000FF"/>
                </a:solidFill>
              </a:rPr>
              <a:t>Крошку хлебную взяла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b="1" i="1" dirty="0" smtClean="0">
                <a:solidFill>
                  <a:srgbClr val="0000FF"/>
                </a:solidFill>
              </a:rPr>
              <a:t>Рыбка хвостиком махнула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b="1" i="1" dirty="0" smtClean="0">
                <a:solidFill>
                  <a:srgbClr val="0000FF"/>
                </a:solidFill>
              </a:rPr>
              <a:t>Рыбка быстро уплыла</a:t>
            </a:r>
          </a:p>
        </p:txBody>
      </p:sp>
      <p:pic>
        <p:nvPicPr>
          <p:cNvPr id="7" name="Picture 10" descr="f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22" y="4657700"/>
            <a:ext cx="1728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f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89133"/>
            <a:ext cx="1728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f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632" y="5381600"/>
            <a:ext cx="1285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755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91</TotalTime>
  <Words>107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Аквариумные рыбки</vt:lpstr>
      <vt:lpstr>Задачи: уточнить представления детей  о рыбах,  особенностях внешнего вида, строении, о том, что рыбы в воде передвигаются легко,  свободно , могут плыть в различных направлениях. Воспитание положительного отношения к рыбам .                                                                       Воспитание экологической культуры и  стремление сохранить ее живой и здоровой.</vt:lpstr>
      <vt:lpstr>Презентация PowerPoint</vt:lpstr>
      <vt:lpstr>Презентация PowerPoint</vt:lpstr>
      <vt:lpstr>Какой формы глаза у рыбок?</vt:lpstr>
      <vt:lpstr>Глазки у рыбок большие или маленькие.</vt:lpstr>
      <vt:lpstr>Сколько глазок у каждой рыбки?</vt:lpstr>
      <vt:lpstr>Чем питаются рыбки?</vt:lpstr>
      <vt:lpstr>Физкультминутка</vt:lpstr>
      <vt:lpstr>Что перепутал художник?</vt:lpstr>
      <vt:lpstr>Презентация PowerPoint</vt:lpstr>
      <vt:lpstr>Какая рыба живет  в аквариуме?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Аквариумные рыбки</dc:title>
  <dc:creator>tamil</dc:creator>
  <cp:lastModifiedBy>tamil</cp:lastModifiedBy>
  <cp:revision>9</cp:revision>
  <dcterms:created xsi:type="dcterms:W3CDTF">2020-04-25T09:15:47Z</dcterms:created>
  <dcterms:modified xsi:type="dcterms:W3CDTF">2020-04-27T07:19:50Z</dcterms:modified>
</cp:coreProperties>
</file>