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627BCE-5A32-4BA8-A460-3B0EF6DE26D8}" v="3" dt="2020-04-28T08:38:33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3F462-0D60-4205-9516-4901D4B436D6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70621-D27D-46E4-A8B0-65919F2D4A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0621-D27D-46E4-A8B0-65919F2D4A9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70621-D27D-46E4-A8B0-65919F2D4A9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548F-BEE0-4772-B31C-34EC1CF745D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CEA9-6AD7-41EF-84AF-60FB5C8A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548F-BEE0-4772-B31C-34EC1CF745D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CEA9-6AD7-41EF-84AF-60FB5C8A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548F-BEE0-4772-B31C-34EC1CF745D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CEA9-6AD7-41EF-84AF-60FB5C8A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548F-BEE0-4772-B31C-34EC1CF745D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CEA9-6AD7-41EF-84AF-60FB5C8A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548F-BEE0-4772-B31C-34EC1CF745D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CEA9-6AD7-41EF-84AF-60FB5C8A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548F-BEE0-4772-B31C-34EC1CF745D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CEA9-6AD7-41EF-84AF-60FB5C8A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548F-BEE0-4772-B31C-34EC1CF745D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CEA9-6AD7-41EF-84AF-60FB5C8A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548F-BEE0-4772-B31C-34EC1CF745D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CEA9-6AD7-41EF-84AF-60FB5C8A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548F-BEE0-4772-B31C-34EC1CF745D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CEA9-6AD7-41EF-84AF-60FB5C8A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548F-BEE0-4772-B31C-34EC1CF745D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CEA9-6AD7-41EF-84AF-60FB5C8A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548F-BEE0-4772-B31C-34EC1CF745D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0CEA9-6AD7-41EF-84AF-60FB5C8A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6548F-BEE0-4772-B31C-34EC1CF745DA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0CEA9-6AD7-41EF-84AF-60FB5C8AF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ечные животные\30946_html_320475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15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500042"/>
            <a:ext cx="711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Река и её обитатели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5643578"/>
            <a:ext cx="457200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ечные обитатели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857232"/>
            <a:ext cx="2185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Ёрш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3306" y="4919008"/>
            <a:ext cx="528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реки камыши,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Расплескались там ерши,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 – постарше,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 – помладше,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 – совсем малыши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ечные обитатели\U45SJ8RbF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72264" y="214290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4786322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Осторожен и находчив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Лещ что стаями живёт,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доверчивых улиток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своему обеду ждёт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ечные обитатели\3190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2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285728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86380" y="4643446"/>
            <a:ext cx="3857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чиста в реке вода,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Видно всё насквозь до дна: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 водой усатый сом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Поглощён приятным сном</a:t>
            </a:r>
          </a:p>
          <a:p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ечные обитатели\0327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6143636" y="428604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5072074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Карп бывает золотой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коричневого цвета,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Говорят, всеяден он,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бы нам проверить это?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ечные обитатели\196181-ae259-43193914-m549x500-u275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214290"/>
            <a:ext cx="5428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Лягушка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562" y="5214950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реки лежит лягушка,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пузатая подушка,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круглом брюшке у лягушки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Мухи, Комары и мушки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речные обитатели\81342142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4409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0"/>
            <a:ext cx="4214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Речная выдра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190" y="5286388"/>
            <a:ext cx="4214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Этот маленький выдрёнок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Замечательный ребёнок,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 – прекрасный  рыболов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Посмотри какой улов!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речные обитатели\image004_900_600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500042"/>
            <a:ext cx="46434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Посмотреть на реку –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кажется, в ней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Нет ни малявок,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 окуней.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Только бежит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вода,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Петляя по лугу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Незнакомо  куда,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если поглубже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неё заглянуть,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маской и трубкой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Тихонько нырнуть,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Сразу увидишь,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это не так!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под корягою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Прячется рак,</a:t>
            </a:r>
          </a:p>
          <a:p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ечные обитатели\image013_900_600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01158" cy="7215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1214422"/>
            <a:ext cx="54292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Налим под колоду забрался,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 – это огромная щука,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Плывёт, как ракета.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 кручи подмытой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 дне хрящеватом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Лещ отдыхает,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Стоит, как лопата.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загоне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линги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копашатся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 грязи,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 солнце сверкают боками язи,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Стайка плотвы шевелит камыши.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Река ведь не просто течёт и течёт,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Она интересною жизнью живёт.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речные обитатели\vad-lake-underwater-wallpapers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44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71480"/>
            <a:ext cx="4500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8992" y="2643182"/>
            <a:ext cx="1857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0563" y="5072074"/>
            <a:ext cx="4643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ечные животные\1443507235_vsya-pravda-o-bobrah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5072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Бобры речные жители –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Отличные строители.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У них работа спорится –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реке плотина строится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9256" y="5929330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Бобёр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ечные животные\1dbe085c550a63999d3853c2ad6b7336_i-5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357166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 в норке под водой живёт,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 ходит задом наперёд,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 очень любит драться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клешнями щипаться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16" y="5286388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ечные животные\t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259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7686" y="4714884"/>
            <a:ext cx="47863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Окунь плавает в реке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Каждый вечер налегке,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боится рыб он хищных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Червячков на ужин ищет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034" y="285728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Окунь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речные животные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14876" y="4929198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Стой, плотва и караси!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пощады не проси!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хозяйка здесь, в пруду. 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охоту я иду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214290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Щука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ечные животные\fishing_roech_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flipH="1">
            <a:off x="6429388" y="214290"/>
            <a:ext cx="271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2976" y="4857760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Едва плеснёт в воде плотва,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Листва прошелестит едва,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будто дальний голос твой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Заговорил с тобой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речные животные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285728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Карась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4414" y="53578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71802" y="5143512"/>
            <a:ext cx="585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Жил в озерке золотистый карасик,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приглашали поплавать хоть часик.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Ой, я ребята никак не могу,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золотой, я себя берегу</a:t>
            </a:r>
          </a:p>
          <a:p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ечные животные\92214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86578" y="550070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Налим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357166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на дне залёг под илом,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Чтоб малькам не видно было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 напрасен, виден им,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Притаившийся налим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речные животные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357166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Язь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4929198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Рыбка шустро взглядом ищет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Что- </a:t>
            </a: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себе из пищи,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Вся в заботах суетясь,</a:t>
            </a:r>
          </a:p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Промелькнула в речке язь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403</Words>
  <Application>Microsoft Office PowerPoint</Application>
  <PresentationFormat>Экран (4:3)</PresentationFormat>
  <Paragraphs>105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Super</cp:lastModifiedBy>
  <cp:revision>52</cp:revision>
  <dcterms:created xsi:type="dcterms:W3CDTF">2016-01-20T15:16:20Z</dcterms:created>
  <dcterms:modified xsi:type="dcterms:W3CDTF">2020-04-28T08:42:59Z</dcterms:modified>
</cp:coreProperties>
</file>