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6A3237-2B6C-4970-BC8E-25F4A6354768}" v="5" dt="2020-04-28T08:31:56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774" autoAdjust="0"/>
  </p:normalViewPr>
  <p:slideViewPr>
    <p:cSldViewPr snapToGrid="0">
      <p:cViewPr varScale="1">
        <p:scale>
          <a:sx n="103" d="100"/>
          <a:sy n="103" d="100"/>
        </p:scale>
        <p:origin x="-5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13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66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960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66480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24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467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5113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0571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725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06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930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45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07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68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24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525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405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E1C4D9E-C43C-4905-83B4-1FC79E6AFFA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24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6" b="36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«Жители морей </a:t>
            </a:r>
            <a:br>
              <a:rPr lang="ru-RU" sz="7200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72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и </a:t>
            </a:r>
            <a:br>
              <a:rPr lang="ru-RU" sz="7200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72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океанов»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4039" y="5110783"/>
            <a:ext cx="6768938" cy="14699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ru-RU" i="1" dirty="0">
              <a:solidFill>
                <a:schemeClr val="accent1">
                  <a:lumMod val="50000"/>
                </a:schemeClr>
              </a:solidFill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335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3474" y="344197"/>
            <a:ext cx="1964409" cy="1072171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Акула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551" y="107548"/>
            <a:ext cx="5380017" cy="35886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690688"/>
            <a:ext cx="5525890" cy="49583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2366" y="4045250"/>
            <a:ext cx="4907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Акулы обитают в водах всего мирового океана, то есть во всех морях и океанах. Некоторые виды акул, способны жить как в соленой, так и в пресной воде, заплывая в реки. Глубина обитания акул в среднем составляет 2000 метров, в редких случаях они опускаются на 3000 метров.</a:t>
            </a:r>
          </a:p>
        </p:txBody>
      </p:sp>
    </p:spTree>
    <p:extLst>
      <p:ext uri="{BB962C8B-B14F-4D97-AF65-F5344CB8AC3E}">
        <p14:creationId xmlns:p14="http://schemas.microsoft.com/office/powerpoint/2010/main" xmlns="" val="46703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60" y="0"/>
            <a:ext cx="10364451" cy="159650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Краб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664" y="1083067"/>
            <a:ext cx="5599004" cy="37345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8332" y="1874010"/>
            <a:ext cx="6568757" cy="40695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664" y="4817603"/>
            <a:ext cx="5305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Крабы населяют все моря и океаны планеты. Наряду с особой формой тела для крабов характерно наличие 10 пар конечностей.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15378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0346" y="5123244"/>
            <a:ext cx="1868614" cy="909837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Скат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4832" y="345984"/>
            <a:ext cx="6221261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889" y="3248390"/>
            <a:ext cx="5574943" cy="34843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9634" y="890437"/>
            <a:ext cx="52120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Скаты обитают во всех морях и океанах и живут как в холодных водах Арктики и Антарктики, так и в тропиках. У скатов, имеются органы, вырабатывающие электричество. </a:t>
            </a:r>
          </a:p>
        </p:txBody>
      </p:sp>
    </p:spTree>
    <p:extLst>
      <p:ext uri="{BB962C8B-B14F-4D97-AF65-F5344CB8AC3E}">
        <p14:creationId xmlns:p14="http://schemas.microsoft.com/office/powerpoint/2010/main" xmlns="" val="35878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7349" y="228154"/>
            <a:ext cx="2343232" cy="1197220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Медуза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070" y="0"/>
            <a:ext cx="5908787" cy="34341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0186" y="1334886"/>
            <a:ext cx="6276317" cy="41985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252" y="3586316"/>
            <a:ext cx="57106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удивительные животные живут только в солёной воде, а потому их можно встретить во всех океанах и морях нашей. Среди представителей этого класса есть как теплолюбивые животные, так и предпочитающие холодные воды, виды, которые живут лишь возле поверхности воды, и такие, что обитают лишь на дне океана.</a:t>
            </a:r>
          </a:p>
        </p:txBody>
      </p:sp>
    </p:spTree>
    <p:extLst>
      <p:ext uri="{BB962C8B-B14F-4D97-AF65-F5344CB8AC3E}">
        <p14:creationId xmlns:p14="http://schemas.microsoft.com/office/powerpoint/2010/main" xmlns="" val="97552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age006_20.gif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06400" y="447875"/>
            <a:ext cx="4655127" cy="6072998"/>
          </a:xfrm>
        </p:spPr>
      </p:pic>
      <p:pic>
        <p:nvPicPr>
          <p:cNvPr id="6" name="Содержимое 5" descr="78952225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375565" y="1191491"/>
            <a:ext cx="5688912" cy="524625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21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6040583" y="683491"/>
            <a:ext cx="4967142" cy="5818909"/>
          </a:xfrm>
        </p:spPr>
      </p:pic>
      <p:pic>
        <p:nvPicPr>
          <p:cNvPr id="7" name="Содержимое 6" descr="image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221673" y="637309"/>
            <a:ext cx="5597236" cy="591127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3715" y="1257821"/>
            <a:ext cx="10363826" cy="1538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>
                <a:solidFill>
                  <a:srgbClr val="0070C0"/>
                </a:solidFill>
                <a:latin typeface="Minion Pro Cond" panose="02040706060306020203" pitchFamily="18" charset="0"/>
              </a:rPr>
              <a:t>Спасибо за внимание!</a:t>
            </a:r>
          </a:p>
        </p:txBody>
      </p:sp>
      <p:pic>
        <p:nvPicPr>
          <p:cNvPr id="1026" name="Picture 2" descr="Картинки по запросу немо мультик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719" y="3758530"/>
            <a:ext cx="2781587" cy="279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586" r="22018" b="32132"/>
          <a:stretch/>
        </p:blipFill>
        <p:spPr>
          <a:xfrm>
            <a:off x="8798376" y="3694027"/>
            <a:ext cx="2953063" cy="286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659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00340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423"/>
            <a:ext cx="10515600" cy="1325563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Дельфин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427" y="81072"/>
            <a:ext cx="5801784" cy="41212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4319" y="1653171"/>
            <a:ext cx="5951047" cy="37431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19" y="454967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Дельфины обитают во всех открытых морях и иногда заходят в устья крупных рек. Представители семейства пресноводных, или речных, дельфинов имеют гораздо более ограниченное распространение. Большей частью они населяют внутренние пресные водоёмы, хотя некоторые из них могут проникать даже в прибрежные зоны морей.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14154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Морская черепаха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3349" y="177401"/>
            <a:ext cx="5837081" cy="40745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0"/>
          <a:stretch/>
        </p:blipFill>
        <p:spPr>
          <a:xfrm>
            <a:off x="56862" y="1878979"/>
            <a:ext cx="5774201" cy="39894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31063" y="428574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черепахи прекрасные пловцы и ныряльщики. Эти неуклюжие на суше крупные рептилии изящно скользят в воде с помощью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ластообразных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передних конечностей и обтекаемого панциря. Морские черепахи в период активности часто всплывают на поверхность, чтобы подышать. А во время отдыха некоторые виды могут оставаться под водой несколько часов.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04185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5541" y="122130"/>
            <a:ext cx="5173759" cy="1040466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latin typeface="Monotype Corsiva" panose="03010101010201010101" pitchFamily="66" charset="0"/>
              </a:rPr>
              <a:t>Морская звезда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279" y="214795"/>
            <a:ext cx="580547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0749" y="1476065"/>
            <a:ext cx="6083545" cy="40587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014" y="4879602"/>
            <a:ext cx="5676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название морские звезды получили благодаря своей оригинальной форме: они имеют от 5 до 40 конечностей (лучей). Эти животные - хищники. Питаются звезды моллюсками и различными донными беспозвоночными.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349773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4717" y="606423"/>
            <a:ext cx="4248261" cy="1010532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002060"/>
                </a:solidFill>
                <a:latin typeface="Monotype Corsiva" panose="03010101010201010101" pitchFamily="66" charset="0"/>
              </a:rPr>
              <a:t>Кит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7" r="9624"/>
          <a:stretch/>
        </p:blipFill>
        <p:spPr>
          <a:xfrm>
            <a:off x="3971109" y="156682"/>
            <a:ext cx="7903029" cy="3619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0" r="2134"/>
          <a:stretch/>
        </p:blipFill>
        <p:spPr>
          <a:xfrm>
            <a:off x="104503" y="2301825"/>
            <a:ext cx="5630092" cy="38443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65372" y="466813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Киты, имеют самые большие размеры среди животных. Во взрослом возрасте достигают средней длины тела в 25 м (самый большой 33 м), а массу — 90—120 т.</a:t>
            </a:r>
          </a:p>
        </p:txBody>
      </p:sp>
    </p:spTree>
    <p:extLst>
      <p:ext uri="{BB962C8B-B14F-4D97-AF65-F5344CB8AC3E}">
        <p14:creationId xmlns:p14="http://schemas.microsoft.com/office/powerpoint/2010/main" xmlns="" val="253838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3577" y="0"/>
            <a:ext cx="3244567" cy="766145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Морской ёж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005" y="111263"/>
            <a:ext cx="5439172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2166" y="981911"/>
            <a:ext cx="5099217" cy="50397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8005" y="461123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эти представители морской фауны на дне. Передвигаются с помощью специальных ножек. Ножки представляют собой длинные эластичные отростки. На концах у них имеются присоски, поэтому морской обитатель может ползать не только по горизонтальной, но и вертикальной поверхности.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81656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0949"/>
            <a:ext cx="4006474" cy="726957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Морской конёк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85" b="4821"/>
          <a:stretch/>
        </p:blipFill>
        <p:spPr>
          <a:xfrm>
            <a:off x="5207632" y="129994"/>
            <a:ext cx="6601191" cy="41415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818" y="1027906"/>
            <a:ext cx="5301267" cy="49898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40903" y="430345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коньки живут в тропических и субтропических морях. Они ведут малоподвижный образ жизни, прикрепляясь гибкими хвостами к стеблям растений и меняя окраску тела, полностью сливаясь с фоном. Так они защищают себя от хищников и маскируются во время охоты за пищей. Питаются коньки мелкими рачками и креветками.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152180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7919" y="239500"/>
            <a:ext cx="2591426" cy="870649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Осьминог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3079" y="1467409"/>
            <a:ext cx="6584622" cy="46721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755" y="239500"/>
            <a:ext cx="5558441" cy="40429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755" y="4733532"/>
            <a:ext cx="48071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Осьминоги являются самыми интеллектуальными среди всех беспозвоночных животных. Окрашены осьминоги чаще в бурый, красный, желтоватый цвет, но они могут менять окраску не хуже хамелеонов.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357504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126</TotalTime>
  <Words>471</Words>
  <Application>Microsoft Office PowerPoint</Application>
  <PresentationFormat>Произвольный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Капля</vt:lpstr>
      <vt:lpstr>«Жители морей  и  океанов»</vt:lpstr>
      <vt:lpstr>Слайд 2</vt:lpstr>
      <vt:lpstr>Дельфин</vt:lpstr>
      <vt:lpstr>Морская черепаха</vt:lpstr>
      <vt:lpstr>Морская звезда</vt:lpstr>
      <vt:lpstr>Кит</vt:lpstr>
      <vt:lpstr>Морской ёж</vt:lpstr>
      <vt:lpstr>Морской конёк</vt:lpstr>
      <vt:lpstr>Осьминог</vt:lpstr>
      <vt:lpstr>Акула</vt:lpstr>
      <vt:lpstr>Краб</vt:lpstr>
      <vt:lpstr>Скат</vt:lpstr>
      <vt:lpstr>Медуза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«Жители морей и океанов»</dc:title>
  <dc:creator>Денис Косинов</dc:creator>
  <cp:lastModifiedBy>Super</cp:lastModifiedBy>
  <cp:revision>24</cp:revision>
  <dcterms:created xsi:type="dcterms:W3CDTF">2016-08-08T12:32:06Z</dcterms:created>
  <dcterms:modified xsi:type="dcterms:W3CDTF">2020-04-28T09:22:08Z</dcterms:modified>
</cp:coreProperties>
</file>