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9D951-1A5D-4702-A6C6-DDFE33D16E6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BE94-614A-4BA6-97D9-27B2E1CFB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1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4BE94-614A-4BA6-97D9-27B2E1CFB6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33346"/>
            <a:ext cx="7926272" cy="18315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Образовательная игра </a:t>
            </a:r>
            <a:r>
              <a:rPr lang="ru-RU" sz="2000" b="1" dirty="0" smtClean="0">
                <a:solidFill>
                  <a:schemeClr val="tx1"/>
                </a:solidFill>
              </a:rPr>
              <a:t>для </a:t>
            </a:r>
            <a:r>
              <a:rPr lang="ru-RU" sz="2000" b="1" dirty="0" smtClean="0">
                <a:solidFill>
                  <a:schemeClr val="tx1"/>
                </a:solidFill>
              </a:rPr>
              <a:t>детей старшей </a:t>
            </a:r>
            <a:r>
              <a:rPr lang="ru-RU" sz="2000" b="1" dirty="0" smtClean="0">
                <a:solidFill>
                  <a:schemeClr val="tx1"/>
                </a:solidFill>
              </a:rPr>
              <a:t>группы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«Угадай вид спорта и спортсмена»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/>
          </a:p>
        </p:txBody>
      </p:sp>
      <p:pic>
        <p:nvPicPr>
          <p:cNvPr id="1029" name="Picture 5" descr="спорты логосов иллюстрация штока. иллюстрации насчитывающей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1043608" y="1556792"/>
            <a:ext cx="4680520" cy="4522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407707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У. 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Правильно- это большой теннис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теннисный, спортсмен – теннисист.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tennis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808144"/>
            <a:ext cx="30956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Школа тенниса на Васильевском. Главная страница. Теннис для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9737"/>
          <a:stretch/>
        </p:blipFill>
        <p:spPr bwMode="auto">
          <a:xfrm>
            <a:off x="683568" y="1936732"/>
            <a:ext cx="4083628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_(3).4[1]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6430" b="9777"/>
          <a:stretch/>
        </p:blipFill>
        <p:spPr>
          <a:xfrm>
            <a:off x="3923928" y="2780928"/>
            <a:ext cx="4705819" cy="302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19675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называется спортсмен?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называется вид спорта?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980728"/>
            <a:ext cx="273630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87368" y="476672"/>
            <a:ext cx="8045072" cy="136223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Правильно- это настольный теннис</a:t>
            </a:r>
            <a:r>
              <a:rPr lang="ru-RU" sz="40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40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ты думаешь почему его так называют? (правильно, потому что для игры в настольный теннис необходим стол), а чем еще настольный теннис отличается от большого тенниса? (Для игры в настольный теннис нужна маленькая ракетка и маленький мяч)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к быстро научиться играть в настольный теннис новичк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" y="2564904"/>
            <a:ext cx="4541045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1" r="28565" b="53066"/>
          <a:stretch/>
        </p:blipFill>
        <p:spPr bwMode="auto">
          <a:xfrm>
            <a:off x="6588224" y="2420888"/>
            <a:ext cx="1728192" cy="3036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Мое ателье: Спортак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0676"/>
            <a:ext cx="2952328" cy="292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2272054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Молодец, ты назвал(а) правильно, виды спорта, в которых необходим мяч, а теперь попробуй назвать вид спорта и спортсмена, по другим атрибутам.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это за предмет? (Правильно это клюшка) В каком виде спорта она необходима (Хоккей), как называют спортсмена? (хоккеист). А что еще нужно для игры в хоккей?(шайба)</a:t>
            </a:r>
            <a:endParaRPr lang="ru-RU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люшка хоккейная VIKKELA YTH - Клюшки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" y="2037661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итай запустил реформу национальной программы по развитию хокке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4896544" cy="32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183880" cy="9361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 за предмет? (Правильно это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лыжи)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виде спорта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необходимы (Лыжный спорт),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называют спортсмена?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(Лыжник).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5679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48727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Что это за предмет? (Правильно это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штанга) 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виде спорта она необходима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(тяжелая атлетика), 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называют спортсмена?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(штангист). 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ШТАНГА W-ОБРАЗНАЯ 50КГ купить в Санкт-Петербурге по доступной це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2" b="31688"/>
          <a:stretch/>
        </p:blipFill>
        <p:spPr bwMode="auto">
          <a:xfrm>
            <a:off x="539552" y="2348880"/>
            <a:ext cx="3810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ᐈ Рисунок штангиста рисунки, вектор штангист | скачать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1837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576" y="4941168"/>
            <a:ext cx="8183880" cy="1103940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это за предмет?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(Коньки)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каком виде спорта они необходимы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(фигурное катание),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называют спортсмена?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(Фигуристка или фигурист).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4" y="1220673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707904" y="1220672"/>
            <a:ext cx="4910201" cy="3059461"/>
            <a:chOff x="3707904" y="1220672"/>
            <a:chExt cx="4910201" cy="3059461"/>
          </a:xfrm>
        </p:grpSpPr>
        <p:pic>
          <p:nvPicPr>
            <p:cNvPr id="14340" name="Picture 4" descr="Набор детей в спортивную школу Лидер для занятий по фигурному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1" r="29578"/>
            <a:stretch/>
          </p:blipFill>
          <p:spPr bwMode="auto">
            <a:xfrm>
              <a:off x="3707904" y="1220672"/>
              <a:ext cx="2940627" cy="305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Мальчики борются за медали &quot;Детей Азии&quot; в фигурном катании. 15.02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445" y="1220673"/>
              <a:ext cx="2040660" cy="305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3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36576" lvl="0">
              <a:spcBef>
                <a:spcPts val="0"/>
              </a:spcBef>
            </a:pP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Что это за предмет?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(Боксерские перчатки)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каком виде спорта они необходимы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(бокс),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как называют спортсмена?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(боксер).</a:t>
            </a:r>
            <a:r>
              <a:rPr lang="ru-RU" sz="1800" b="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1800" b="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  <a:ea typeface="+mn-ea"/>
                <a:cs typeface="+mn-cs"/>
              </a:rPr>
            </a:b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Боксерские перчатки Clinch Olimp plus — купить по выгодной цене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8316"/>
            <a:ext cx="3122712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Тайский бокс в Нижегородском клубе единоборств &quot;Пирань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09475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Что это за предмет?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(Шапочка для плаванья)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виде спорта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она необходима (плаванье),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называют спортсмена?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(пловец).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Шапочка для плавания от 6-ти лет силиконовая - купить в Тюмени п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3184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Лучшие пловцы России » Спортивный Мурма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71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kuliste-materia%E5%82u-wektor_15-2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9477" y="2047009"/>
            <a:ext cx="3672408" cy="364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136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Знакомься, это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Спортукус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вместе с ним, сегодня, мы попробуем определить вид спорта и как называют спортсмена, по инвентарю.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Существует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видов мячей, которые встречаются в различных видах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Мое ателье: Спортак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60848"/>
            <a:ext cx="3528393" cy="349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ое ателье: Спортак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" y="2060848"/>
            <a:ext cx="3528393" cy="349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Что это за предмет?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(кроссовки)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виде спорта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они необходимы (бег),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называют спортсмена?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(бегун).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U22340G-WR162 Кроссовки для зала (белый/красный), артикул: U22340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U22340G-WR162 Кроссовки для зала (белый/красный), артикул: U22340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U22340G-WR162 Кроссовки для зала (белый/красный), артикул: U22340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U22340G-WR162 Кроссовки для зала (белый/красный), артикул: U22340G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Категория обуви Мужские кроссовки Red Mesh Дышащие мужские туфл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9" y="1052736"/>
            <a:ext cx="2933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Пермский бегун Владимир Никитин обновил рекорд Росси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1279"/>
            <a:ext cx="4032448" cy="32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Что это за предмет?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(Велосипед)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виде спорта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он необходим (велосипедные гонки),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называют спортсмена?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dirty="0" err="1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велосепедист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талог Трековый велосипед Ar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Каталог Трековый велосипед Arm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аталог Трековый велосипед Arm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Bear Bike Detroit – интернет-магазин Bikes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8" y="1178381"/>
            <a:ext cx="3131610" cy="31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велосипедист — Викисловар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052736"/>
            <a:ext cx="3630844" cy="383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Спортакус | Anime Characters Fight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7984" y="1556792"/>
            <a:ext cx="4248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Молодец!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справился со всеми моими заданиями!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7" descr="Sportacus, Robbie Rotten, Carácter imagen png - image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312368" cy="36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hZM9jMusbjP2o2hd58Fw3cdpZ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3691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4619" y="1196752"/>
            <a:ext cx="2737261" cy="449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72000" y="119675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называется спортсмен?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992888" cy="108012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Правильно- это Футбол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футбольный.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 – футболист.</a:t>
            </a:r>
            <a:endParaRPr lang="ru-RU" sz="2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hoto from album &quot;Футбол, футболисты&quot; on | Мультфильмы, Футбол 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5360" y="1484784"/>
            <a:ext cx="2455072" cy="38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и играют в футбол. Школа-интернат 3-4 вид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8061"/>
          <a:stretch/>
        </p:blipFill>
        <p:spPr>
          <a:xfrm>
            <a:off x="4788024" y="2337519"/>
            <a:ext cx="3867267" cy="353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76470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называется спортсмен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99592" y="793692"/>
            <a:ext cx="295232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848872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Правильно- это Баскетбол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баскетбольный, а спортсмен баскетболист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269420251_9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224206" cy="410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План - конспект урока английского языка в 3 классе по теме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32224" b="29679"/>
          <a:stretch/>
        </p:blipFill>
        <p:spPr bwMode="auto">
          <a:xfrm>
            <a:off x="4716016" y="1844824"/>
            <a:ext cx="3397827" cy="322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836712"/>
            <a:ext cx="3817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называется мяч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называется спортсмен?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2157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636912"/>
            <a:ext cx="3494472" cy="279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" y="548680"/>
            <a:ext cx="29511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Правильно- это Волейбол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волейбольный, а спортсмен – волейболист.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556792"/>
            <a:ext cx="2407030" cy="373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Календарь и результаты решающих игр женского ЧЕ по волейбол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084"/>
            <a:ext cx="4762500" cy="305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4868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называется спортсмен?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tenni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704450"/>
            <a:ext cx="2517975" cy="231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enn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73016"/>
            <a:ext cx="2229349" cy="204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7385"/>
            <a:ext cx="29511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397</TotalTime>
  <Words>491</Words>
  <Application>Microsoft Office PowerPoint</Application>
  <PresentationFormat>Экран (4:3)</PresentationFormat>
  <Paragraphs>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это за предмет? (Правильно это клюшка) В каком виде спорта она необходима (Хоккей), как называют спортсмена? (хоккеист). А что еще нужно для игры в хоккей?(шайба)</vt:lpstr>
      <vt:lpstr>Что это за предмет? (Правильно это лыжи) В каком виде спорта они необходимы (Лыжный спорт), как называют спортсмена? (Лыжник).</vt:lpstr>
      <vt:lpstr>Что это за предмет? (Правильно это штанга) В каком виде спорта она необходима (тяжелая атлетика), как называют спортсмена? (штангист). </vt:lpstr>
      <vt:lpstr>Презентация PowerPoint</vt:lpstr>
      <vt:lpstr>Что это за предмет? (Боксерские перчатки) В каком виде спорта они необходимы (бокс), как называют спортсмена? (боксер). </vt:lpstr>
      <vt:lpstr>Что это за предмет? (Шапочка для плаванья) В каком виде спорта она необходима (плаванье), как называют спортсмена? (пловец).</vt:lpstr>
      <vt:lpstr>Что это за предмет? (кроссовки) В каком виде спорта они необходимы (бег), как называют спортсмена? (бегун).</vt:lpstr>
      <vt:lpstr>Что это за предмет? (Велосипед) В каком виде спорта он необходим (велосипедные гонки), как называют спортсмена? (велосепедист).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</dc:creator>
  <cp:lastModifiedBy>1</cp:lastModifiedBy>
  <cp:revision>44</cp:revision>
  <dcterms:created xsi:type="dcterms:W3CDTF">2012-11-26T14:14:51Z</dcterms:created>
  <dcterms:modified xsi:type="dcterms:W3CDTF">2020-04-14T20:26:17Z</dcterms:modified>
</cp:coreProperties>
</file>