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8" r:id="rId13"/>
    <p:sldId id="271" r:id="rId14"/>
    <p:sldId id="274" r:id="rId15"/>
    <p:sldId id="272" r:id="rId16"/>
    <p:sldId id="275" r:id="rId17"/>
    <p:sldId id="276" r:id="rId18"/>
    <p:sldId id="277" r:id="rId19"/>
    <p:sldId id="283" r:id="rId20"/>
    <p:sldId id="284" r:id="rId21"/>
    <p:sldId id="285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2CDA-F598-449A-9159-05DDA938F57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3BB7-8A9E-4877-A800-FF6465D02D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авила б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" y="-2180"/>
            <a:ext cx="91303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200024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</a:rPr>
              <a:t>н</a:t>
            </a:r>
            <a:r>
              <a:rPr lang="ru-RU" sz="4000" dirty="0" smtClean="0">
                <a:solidFill>
                  <a:srgbClr val="FFFF00"/>
                </a:solidFill>
              </a:rPr>
              <a:t>а воде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ра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7" y="0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Нельзя далеко заплывать на надувных матрасах или камерах, они могут внезапно начать «спускаться»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14351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 подплывайте на лодках близко</a:t>
            </a:r>
          </a:p>
          <a:p>
            <a:pPr algn="ctr"/>
            <a:r>
              <a:rPr lang="ru-RU" sz="2400" b="1" dirty="0" smtClean="0"/>
              <a:t> к друг другу на, волна может перевернуть лодку. 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Нельзя баловаться в воде – это может привести к несчастному случаю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о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3214686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 купайся в холодной воде!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ка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играйте рядом с водоёмами!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з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яз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 купайтесь в грязных водоёмах</a:t>
            </a: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patsya-zapreshe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лайд ку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nak-kupanie-zaprescheno-0000176111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таб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з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2"/>
            <a:ext cx="9144000" cy="68540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 с мам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7151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458"/>
            <a:ext cx="9144000" cy="69224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3381_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ави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04" y="0"/>
            <a:ext cx="91857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ы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0" y="0"/>
            <a:ext cx="91598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ист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 ныря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242"/>
            <a:ext cx="9144000" cy="69162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62</Words>
  <Application>Microsoft Office PowerPoint</Application>
  <PresentationFormat>Экран (4:3)</PresentationFormat>
  <Paragraphs>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</cp:revision>
  <dcterms:created xsi:type="dcterms:W3CDTF">2016-05-20T03:14:29Z</dcterms:created>
  <dcterms:modified xsi:type="dcterms:W3CDTF">2019-07-09T12:49:35Z</dcterms:modified>
</cp:coreProperties>
</file>