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F44AC-2ED5-4822-A1A1-B0A3C0192173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FBF83-DF47-46B9-8475-3B32C465EA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FBF83-DF47-46B9-8475-3B32C465EA7C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CE247-F68E-4B74-BC44-0009F5B4856A}" type="datetimeFigureOut">
              <a:rPr lang="ru-RU" smtClean="0"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0A514-485D-43BB-AF9E-2D6483623EC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458/86413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1484784"/>
            <a:ext cx="7016824" cy="3672408"/>
          </a:xfrm>
        </p:spPr>
        <p:txBody>
          <a:bodyPr>
            <a:normAutofit lnSpcReduction="10000"/>
          </a:bodyPr>
          <a:lstStyle/>
          <a:p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Здоровый образ жизни</a:t>
            </a:r>
          </a:p>
          <a:p>
            <a:endParaRPr lang="ru-RU" sz="4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Инструктор по  физической культуре :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Пахомова Н.И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edsovet.su/_ld/458/54574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475656" y="836712"/>
            <a:ext cx="65574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нужно делать, чтобы быть здоровым?</a:t>
            </a:r>
          </a:p>
          <a:p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расти и быть здоровым нужно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заботиться о своём здоровье.</a:t>
            </a:r>
          </a:p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Нужно хотеть и уметь заботиться о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своём здоровье.</a:t>
            </a: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мы будем заботиться о своём здоровье?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http://vseodetishkah.ru/wp-content/uploads/2012/09/kak_pravilno_otvechat_na_detskie_voprosy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4725144"/>
            <a:ext cx="1368152" cy="1901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dsovet.su/_ld/458/54574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627784" y="764704"/>
            <a:ext cx="3960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Соблюдение режима дня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Делай  утреннюю зарядку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s://im0-tub-ru.yandex.net/i?id=5a305d60a391c50ca33cc9722f81becf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484784"/>
            <a:ext cx="1685773" cy="1680522"/>
          </a:xfrm>
          <a:prstGeom prst="rect">
            <a:avLst/>
          </a:prstGeom>
          <a:noFill/>
        </p:spPr>
      </p:pic>
      <p:pic>
        <p:nvPicPr>
          <p:cNvPr id="15364" name="Picture 4" descr="https://i.pinimg.com/736x/d6/7c/4b/d67c4b0eca511de8bb0ab1716753c721--clipart-cent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149080"/>
            <a:ext cx="2061779" cy="18684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pedsovet.su/_ld/458/54574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051720" y="980728"/>
            <a:ext cx="60486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Следи за своим телом.</a:t>
            </a: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Личная гигиена: 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Умывайся по утрам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Чисти зубы два раза в день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Принимай душ каждый день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Расчёсывайся</a:t>
            </a:r>
          </a:p>
          <a:p>
            <a:pPr>
              <a:buFont typeface="Wingdings" pitchFamily="2" charset="2"/>
              <a:buChar char="v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Имей своё полотенце и свой носовой платок.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0" name="Picture 6" descr="http://schooled.ru/textbook/health/1klas/1klas.files/image1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501008"/>
            <a:ext cx="5184576" cy="1869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dsovet.su/_ld/458/54574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63688" y="1052736"/>
            <a:ext cx="68407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4. Закаляйся: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Ходи на зарядку  в облегчённой одежде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Умывайся прохладной  водой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Поласкайте  рот прохладной водой после приёма пищи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Дневной сон в хорошо проветренной комнате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Прогулки 2 раза в день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Контрастные ванны</a:t>
            </a:r>
          </a:p>
          <a:p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 descr="https://blogobane.ru/wp-content/uploads/2015/03/Zhit-bez-prostu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https://blogobane.ru/wp-content/uploads/2015/03/Zhit-bez-prostu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4" name="Picture 6" descr="https://ds04.infourok.ru/uploads/ex/0027/000320ee-5deb67d8/hello_html_448ec9a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401617"/>
            <a:ext cx="3024336" cy="34563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edsovet.su/_ld/458/86413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835696" y="692696"/>
            <a:ext cx="64807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5. Правильно питайся</a:t>
            </a:r>
          </a:p>
          <a:p>
            <a:endParaRPr lang="ru-RU" sz="20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Знай, корове нелегко, Делать детям   (молоко)</a:t>
            </a: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расти, быстрее стану, Если буду, есть (сметану)</a:t>
            </a: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Должен есть и стар и млад Овощной всегда  (салат)</a:t>
            </a:r>
          </a:p>
          <a:p>
            <a:endParaRPr lang="ru-RU" sz="20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Мясо, рыба, крупы, фрукты вместе все они 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(полезные продукты)</a:t>
            </a: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svarin.drogichin.edu.by/ru/sm.aspx?guid=70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3816424" cy="3287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edsovet.su/_ld/458/864137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47664" y="764704"/>
            <a:ext cx="619268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в полезных продуктах всегда есть витамины:</a:t>
            </a:r>
          </a:p>
          <a:p>
            <a:endParaRPr lang="ru-RU" u="sng" dirty="0" smtClean="0">
              <a:solidFill>
                <a:srgbClr val="FF0000"/>
              </a:solidFill>
              <a:ea typeface="Arial Unicode MS" pitchFamily="34" charset="-128"/>
              <a:cs typeface="Times New Roman" pitchFamily="18" charset="0"/>
            </a:endParaRPr>
          </a:p>
          <a:p>
            <a:r>
              <a:rPr lang="ru-RU" u="sng" dirty="0" smtClean="0">
                <a:solidFill>
                  <a:srgbClr val="FF0000"/>
                </a:solidFill>
                <a:ea typeface="Arial Unicode MS" pitchFamily="34" charset="-128"/>
                <a:cs typeface="Times New Roman" pitchFamily="18" charset="0"/>
              </a:rPr>
              <a:t>Витамин А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a typeface="Arial Unicode MS" pitchFamily="34" charset="-128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 очень важен для зрения и роста, а есть он в моркови, сливочном масле, помидорах, яйцах, петрушке.</a:t>
            </a:r>
          </a:p>
          <a:p>
            <a:endParaRPr lang="ru-RU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u="sng" dirty="0" smtClean="0">
                <a:solidFill>
                  <a:srgbClr val="FF0000"/>
                </a:solidFill>
                <a:latin typeface="Comic Sans MS" pitchFamily="66" charset="0"/>
              </a:rPr>
              <a:t>Витамин В</a:t>
            </a:r>
            <a:r>
              <a:rPr lang="ru-RU" dirty="0" smtClean="0">
                <a:latin typeface="Comic Sans MS" pitchFamily="66" charset="0"/>
              </a:rPr>
              <a:t> –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помогает работать нашему сердцу. Его можно найти в молоке, мясе, хлебе.</a:t>
            </a:r>
          </a:p>
          <a:p>
            <a:endParaRPr lang="ru-RU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u="sng" dirty="0" smtClean="0">
                <a:solidFill>
                  <a:srgbClr val="FF0000"/>
                </a:solidFill>
                <a:latin typeface="Comic Sans MS" pitchFamily="66" charset="0"/>
              </a:rPr>
              <a:t>Витамин С </a:t>
            </a:r>
            <a:r>
              <a:rPr lang="ru-RU" dirty="0" smtClean="0">
                <a:latin typeface="Comic Sans MS" pitchFamily="66" charset="0"/>
              </a:rPr>
              <a:t>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укрепляет весь организм, защищает от простуды. Он есть в апельсинах, лимонах, ягодах, капусте, луке</a:t>
            </a:r>
          </a:p>
          <a:p>
            <a:endParaRPr lang="ru-RU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u="sng" dirty="0" smtClean="0">
                <a:solidFill>
                  <a:srgbClr val="FF0000"/>
                </a:solidFill>
                <a:latin typeface="Comic Sans MS" pitchFamily="66" charset="0"/>
              </a:rPr>
              <a:t>Витамин D </a:t>
            </a:r>
            <a:r>
              <a:rPr lang="ru-RU" dirty="0" smtClean="0">
                <a:latin typeface="Comic Sans MS" pitchFamily="66" charset="0"/>
              </a:rPr>
              <a:t>–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делает наши руки и ноги крепкими. Его много в молоке, яйцах, растительном масле.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Светлана\Desktop\ЗОЖ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27120">
            <a:off x="7422256" y="1154056"/>
            <a:ext cx="1443726" cy="1051257"/>
          </a:xfrm>
          <a:prstGeom prst="rect">
            <a:avLst/>
          </a:prstGeom>
          <a:noFill/>
        </p:spPr>
      </p:pic>
      <p:pic>
        <p:nvPicPr>
          <p:cNvPr id="4" name="Picture 2" descr="C:\Users\Светлана\Desktop\картинки ЗОЖ\331af9cb2b283bfdb4563c99fcdd1bb3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2276872"/>
            <a:ext cx="1224136" cy="1224136"/>
          </a:xfrm>
          <a:prstGeom prst="rect">
            <a:avLst/>
          </a:prstGeom>
          <a:noFill/>
        </p:spPr>
      </p:pic>
      <p:pic>
        <p:nvPicPr>
          <p:cNvPr id="7" name="Picture 6" descr="C:\Users\Светлана\Desktop\картинки ЗОЖ\lukb0-750x7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328" y="3645024"/>
            <a:ext cx="1377707" cy="927656"/>
          </a:xfrm>
          <a:prstGeom prst="rect">
            <a:avLst/>
          </a:prstGeom>
          <a:noFill/>
        </p:spPr>
      </p:pic>
      <p:pic>
        <p:nvPicPr>
          <p:cNvPr id="8" name="Picture 6" descr="C:\Users\Светлана\Desktop\ЗОЖ\1266893105_9f8df214eece-ryerryiryo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5229200"/>
            <a:ext cx="1405960" cy="13244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dsovet.su/_ld/458/8641372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39752" y="764704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Занимайся физической культурой и спортом.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berezkasad8.ru/_pu/0/207207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592923" y="1844824"/>
            <a:ext cx="2551077" cy="2736304"/>
          </a:xfrm>
          <a:prstGeom prst="rect">
            <a:avLst/>
          </a:prstGeom>
          <a:noFill/>
        </p:spPr>
      </p:pic>
      <p:pic>
        <p:nvPicPr>
          <p:cNvPr id="20486" name="Picture 6" descr="http://dc97.ru/files/229852_royalty_fr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861048"/>
            <a:ext cx="2304256" cy="2745305"/>
          </a:xfrm>
          <a:prstGeom prst="rect">
            <a:avLst/>
          </a:prstGeom>
          <a:noFill/>
        </p:spPr>
      </p:pic>
      <p:pic>
        <p:nvPicPr>
          <p:cNvPr id="20488" name="Picture 8" descr="https://petyshokh.nethouse.ru/static/img/0000/0005/4017/54017472.bspsgf45ic.W66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2060848"/>
            <a:ext cx="2016224" cy="257647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907704" y="515719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 в порядке спасибо  зарядке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1556792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здоровом теле, здоровый дух 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2636912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 дороже денег</a:t>
            </a:r>
          </a:p>
          <a:p>
            <a:pPr algn="ctr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Здоровье не купишь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6296" y="5085184"/>
            <a:ext cx="1656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Берегите себя и будьте здоровы!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187</Words>
  <Application>Microsoft Office PowerPoint</Application>
  <PresentationFormat>Экран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2017-11-12T13:39:54Z</dcterms:created>
  <dcterms:modified xsi:type="dcterms:W3CDTF">2017-11-12T15:12:09Z</dcterms:modified>
</cp:coreProperties>
</file>